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9" r:id="rId1"/>
    <p:sldMasterId id="2147483681" r:id="rId2"/>
    <p:sldMasterId id="2147483669" r:id="rId3"/>
  </p:sldMasterIdLst>
  <p:notesMasterIdLst>
    <p:notesMasterId r:id="rId12"/>
  </p:notesMasterIdLst>
  <p:sldIdLst>
    <p:sldId id="711" r:id="rId4"/>
    <p:sldId id="724" r:id="rId5"/>
    <p:sldId id="729" r:id="rId6"/>
    <p:sldId id="728" r:id="rId7"/>
    <p:sldId id="725" r:id="rId8"/>
    <p:sldId id="726" r:id="rId9"/>
    <p:sldId id="727" r:id="rId10"/>
    <p:sldId id="722" r:id="rId11"/>
  </p:sldIdLst>
  <p:sldSz cx="9144000" cy="5143500" type="screen16x9"/>
  <p:notesSz cx="6858000" cy="9313863"/>
  <p:defaultTextStyle>
    <a:defPPr>
      <a:defRPr lang="en-US"/>
    </a:defPPr>
    <a:lvl1pPr algn="l" rtl="0" fontAlgn="base">
      <a:spcBef>
        <a:spcPct val="0"/>
      </a:spcBef>
      <a:spcAft>
        <a:spcPct val="0"/>
      </a:spcAft>
      <a:defRPr sz="2400" kern="1200">
        <a:solidFill>
          <a:schemeClr val="tx1"/>
        </a:solidFill>
        <a:latin typeface="Arial" charset="0"/>
        <a:ea typeface="ヒラギノ角ゴ Pro W3"/>
        <a:cs typeface="Arial" charset="0"/>
      </a:defRPr>
    </a:lvl1pPr>
    <a:lvl2pPr marL="457200" algn="l" rtl="0" fontAlgn="base">
      <a:spcBef>
        <a:spcPct val="0"/>
      </a:spcBef>
      <a:spcAft>
        <a:spcPct val="0"/>
      </a:spcAft>
      <a:defRPr sz="2400" kern="1200">
        <a:solidFill>
          <a:schemeClr val="tx1"/>
        </a:solidFill>
        <a:latin typeface="Arial" charset="0"/>
        <a:ea typeface="ヒラギノ角ゴ Pro W3"/>
        <a:cs typeface="Arial" charset="0"/>
      </a:defRPr>
    </a:lvl2pPr>
    <a:lvl3pPr marL="914400" algn="l" rtl="0" fontAlgn="base">
      <a:spcBef>
        <a:spcPct val="0"/>
      </a:spcBef>
      <a:spcAft>
        <a:spcPct val="0"/>
      </a:spcAft>
      <a:defRPr sz="2400" kern="1200">
        <a:solidFill>
          <a:schemeClr val="tx1"/>
        </a:solidFill>
        <a:latin typeface="Arial" charset="0"/>
        <a:ea typeface="ヒラギノ角ゴ Pro W3"/>
        <a:cs typeface="Arial" charset="0"/>
      </a:defRPr>
    </a:lvl3pPr>
    <a:lvl4pPr marL="1371600" algn="l" rtl="0" fontAlgn="base">
      <a:spcBef>
        <a:spcPct val="0"/>
      </a:spcBef>
      <a:spcAft>
        <a:spcPct val="0"/>
      </a:spcAft>
      <a:defRPr sz="2400" kern="1200">
        <a:solidFill>
          <a:schemeClr val="tx1"/>
        </a:solidFill>
        <a:latin typeface="Arial" charset="0"/>
        <a:ea typeface="ヒラギノ角ゴ Pro W3"/>
        <a:cs typeface="Arial" charset="0"/>
      </a:defRPr>
    </a:lvl4pPr>
    <a:lvl5pPr marL="1828800" algn="l" rtl="0" fontAlgn="base">
      <a:spcBef>
        <a:spcPct val="0"/>
      </a:spcBef>
      <a:spcAft>
        <a:spcPct val="0"/>
      </a:spcAft>
      <a:defRPr sz="2400" kern="1200">
        <a:solidFill>
          <a:schemeClr val="tx1"/>
        </a:solidFill>
        <a:latin typeface="Arial" charset="0"/>
        <a:ea typeface="ヒラギノ角ゴ Pro W3"/>
        <a:cs typeface="Arial" charset="0"/>
      </a:defRPr>
    </a:lvl5pPr>
    <a:lvl6pPr marL="2286000" algn="l" defTabSz="914400" rtl="0" eaLnBrk="1" latinLnBrk="0" hangingPunct="1">
      <a:defRPr sz="2400" kern="1200">
        <a:solidFill>
          <a:schemeClr val="tx1"/>
        </a:solidFill>
        <a:latin typeface="Arial" charset="0"/>
        <a:ea typeface="ヒラギノ角ゴ Pro W3"/>
        <a:cs typeface="Arial" charset="0"/>
      </a:defRPr>
    </a:lvl6pPr>
    <a:lvl7pPr marL="2743200" algn="l" defTabSz="914400" rtl="0" eaLnBrk="1" latinLnBrk="0" hangingPunct="1">
      <a:defRPr sz="2400" kern="1200">
        <a:solidFill>
          <a:schemeClr val="tx1"/>
        </a:solidFill>
        <a:latin typeface="Arial" charset="0"/>
        <a:ea typeface="ヒラギノ角ゴ Pro W3"/>
        <a:cs typeface="Arial" charset="0"/>
      </a:defRPr>
    </a:lvl7pPr>
    <a:lvl8pPr marL="3200400" algn="l" defTabSz="914400" rtl="0" eaLnBrk="1" latinLnBrk="0" hangingPunct="1">
      <a:defRPr sz="2400" kern="1200">
        <a:solidFill>
          <a:schemeClr val="tx1"/>
        </a:solidFill>
        <a:latin typeface="Arial" charset="0"/>
        <a:ea typeface="ヒラギノ角ゴ Pro W3"/>
        <a:cs typeface="Arial" charset="0"/>
      </a:defRPr>
    </a:lvl8pPr>
    <a:lvl9pPr marL="3657600" algn="l" defTabSz="914400" rtl="0" eaLnBrk="1" latinLnBrk="0" hangingPunct="1">
      <a:defRPr sz="2400" kern="1200">
        <a:solidFill>
          <a:schemeClr val="tx1"/>
        </a:solidFill>
        <a:latin typeface="Arial" charset="0"/>
        <a:ea typeface="ヒラギノ角ゴ Pro W3"/>
        <a:cs typeface="Arial" charset="0"/>
      </a:defRPr>
    </a:lvl9pPr>
  </p:defaultTextStyle>
  <p:extLst>
    <p:ext uri="{521415D9-36F7-43E2-AB2F-B90AF26B5E84}">
      <p14:sectionLst xmlns:p14="http://schemas.microsoft.com/office/powerpoint/2010/main">
        <p14:section name="Untitled Section" id="{3540F3E4-3A56-594D-A98C-62123F4F527F}">
          <p14:sldIdLst>
            <p14:sldId id="711"/>
            <p14:sldId id="724"/>
            <p14:sldId id="729"/>
            <p14:sldId id="728"/>
            <p14:sldId id="725"/>
            <p14:sldId id="726"/>
            <p14:sldId id="727"/>
            <p14:sldId id="72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5700"/>
    <a:srgbClr val="C6531F"/>
    <a:srgbClr val="C01338"/>
    <a:srgbClr val="C00000"/>
    <a:srgbClr val="79C82A"/>
    <a:srgbClr val="DE7E7A"/>
    <a:srgbClr val="D61C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75" autoAdjust="0"/>
    <p:restoredTop sz="90950" autoAdjust="0"/>
  </p:normalViewPr>
  <p:slideViewPr>
    <p:cSldViewPr>
      <p:cViewPr varScale="1">
        <p:scale>
          <a:sx n="103" d="100"/>
          <a:sy n="103" d="100"/>
        </p:scale>
        <p:origin x="132" y="54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DB56BD-9A3D-4935-BE79-68728DE4DFA0}" type="doc">
      <dgm:prSet loTypeId="urn:microsoft.com/office/officeart/2005/8/layout/hProcess6" loCatId="process" qsTypeId="urn:microsoft.com/office/officeart/2005/8/quickstyle/simple1" qsCatId="simple" csTypeId="urn:microsoft.com/office/officeart/2005/8/colors/accent6_2" csCatId="accent6" phldr="1"/>
      <dgm:spPr/>
      <dgm:t>
        <a:bodyPr/>
        <a:lstStyle/>
        <a:p>
          <a:endParaRPr lang="en-US"/>
        </a:p>
      </dgm:t>
    </dgm:pt>
    <dgm:pt modelId="{31443875-F0F3-4D70-90C1-F86FD12EC7FC}">
      <dgm:prSet phldrT="[Text]"/>
      <dgm:spPr/>
      <dgm:t>
        <a:bodyPr/>
        <a:lstStyle/>
        <a:p>
          <a:r>
            <a:rPr lang="en-US" dirty="0"/>
            <a:t>Quantify Biomarker Levels</a:t>
          </a:r>
        </a:p>
      </dgm:t>
    </dgm:pt>
    <dgm:pt modelId="{90C84BDC-D549-4BA9-9BBC-19915D3F3321}" type="parTrans" cxnId="{F811B67C-9995-4583-A530-CA9BE4474DE4}">
      <dgm:prSet/>
      <dgm:spPr/>
      <dgm:t>
        <a:bodyPr/>
        <a:lstStyle/>
        <a:p>
          <a:endParaRPr lang="en-US"/>
        </a:p>
      </dgm:t>
    </dgm:pt>
    <dgm:pt modelId="{A3B8265B-2C29-43E7-A955-8A5164DE4B9F}" type="sibTrans" cxnId="{F811B67C-9995-4583-A530-CA9BE4474DE4}">
      <dgm:prSet/>
      <dgm:spPr/>
      <dgm:t>
        <a:bodyPr/>
        <a:lstStyle/>
        <a:p>
          <a:endParaRPr lang="en-US"/>
        </a:p>
      </dgm:t>
    </dgm:pt>
    <dgm:pt modelId="{0F297F8F-9EC1-454E-86F2-9277972AA623}">
      <dgm:prSet phldrT="[Text]"/>
      <dgm:spPr/>
      <dgm:t>
        <a:bodyPr/>
        <a:lstStyle/>
        <a:p>
          <a:r>
            <a:rPr lang="en-US" dirty="0"/>
            <a:t>Customized IL kits</a:t>
          </a:r>
        </a:p>
      </dgm:t>
    </dgm:pt>
    <dgm:pt modelId="{2F76A071-67D9-4303-B5E1-A42A62650B6A}" type="parTrans" cxnId="{97BD5556-C439-4188-8CF3-54A65250E88C}">
      <dgm:prSet/>
      <dgm:spPr/>
      <dgm:t>
        <a:bodyPr/>
        <a:lstStyle/>
        <a:p>
          <a:endParaRPr lang="en-US"/>
        </a:p>
      </dgm:t>
    </dgm:pt>
    <dgm:pt modelId="{DCA8A1F5-9E3E-4A59-9281-C4AE088B46A9}" type="sibTrans" cxnId="{97BD5556-C439-4188-8CF3-54A65250E88C}">
      <dgm:prSet/>
      <dgm:spPr/>
      <dgm:t>
        <a:bodyPr/>
        <a:lstStyle/>
        <a:p>
          <a:endParaRPr lang="en-US"/>
        </a:p>
      </dgm:t>
    </dgm:pt>
    <dgm:pt modelId="{5926DD0C-DDCD-4D0C-8201-8F85E1CDEFB5}">
      <dgm:prSet phldrT="[Text]"/>
      <dgm:spPr/>
      <dgm:t>
        <a:bodyPr/>
        <a:lstStyle/>
        <a:p>
          <a:r>
            <a:rPr lang="en-US" dirty="0" err="1"/>
            <a:t>SMCxPro</a:t>
          </a:r>
          <a:r>
            <a:rPr lang="en-US" dirty="0"/>
            <a:t> system</a:t>
          </a:r>
        </a:p>
      </dgm:t>
    </dgm:pt>
    <dgm:pt modelId="{2256074A-22BA-4DF1-B7C7-1FF7F8273F3F}" type="parTrans" cxnId="{29F32DDD-ED28-4460-9599-8E903F1B71AE}">
      <dgm:prSet/>
      <dgm:spPr/>
      <dgm:t>
        <a:bodyPr/>
        <a:lstStyle/>
        <a:p>
          <a:endParaRPr lang="en-US"/>
        </a:p>
      </dgm:t>
    </dgm:pt>
    <dgm:pt modelId="{A91918A8-3F5C-495B-8DE4-70C7A7104844}" type="sibTrans" cxnId="{29F32DDD-ED28-4460-9599-8E903F1B71AE}">
      <dgm:prSet/>
      <dgm:spPr/>
      <dgm:t>
        <a:bodyPr/>
        <a:lstStyle/>
        <a:p>
          <a:endParaRPr lang="en-US"/>
        </a:p>
      </dgm:t>
    </dgm:pt>
    <dgm:pt modelId="{4869EAA5-9C7B-48B8-90E4-3486B9CBB76E}">
      <dgm:prSet phldrT="[Text]"/>
      <dgm:spPr/>
      <dgm:t>
        <a:bodyPr/>
        <a:lstStyle/>
        <a:p>
          <a:r>
            <a:rPr lang="en-US" dirty="0"/>
            <a:t>Statistical Analysis</a:t>
          </a:r>
        </a:p>
      </dgm:t>
    </dgm:pt>
    <dgm:pt modelId="{B387CCBC-50C4-406E-BE54-C351B2F84790}" type="parTrans" cxnId="{6187A4C6-728F-4F10-95BD-C537A5A88432}">
      <dgm:prSet/>
      <dgm:spPr/>
      <dgm:t>
        <a:bodyPr/>
        <a:lstStyle/>
        <a:p>
          <a:endParaRPr lang="en-US"/>
        </a:p>
      </dgm:t>
    </dgm:pt>
    <dgm:pt modelId="{3B490A97-1045-42BB-B6A5-845E57D0DE91}" type="sibTrans" cxnId="{6187A4C6-728F-4F10-95BD-C537A5A88432}">
      <dgm:prSet/>
      <dgm:spPr/>
      <dgm:t>
        <a:bodyPr/>
        <a:lstStyle/>
        <a:p>
          <a:endParaRPr lang="en-US"/>
        </a:p>
      </dgm:t>
    </dgm:pt>
    <dgm:pt modelId="{E8513524-3A67-4690-9052-F6062CCD83E4}">
      <dgm:prSet phldrT="[Text]"/>
      <dgm:spPr/>
      <dgm:t>
        <a:bodyPr/>
        <a:lstStyle/>
        <a:p>
          <a:r>
            <a:rPr lang="en-US" dirty="0"/>
            <a:t>Regression analysis</a:t>
          </a:r>
        </a:p>
      </dgm:t>
    </dgm:pt>
    <dgm:pt modelId="{FD5EA8CB-86C4-4B27-883B-64220073A875}" type="parTrans" cxnId="{DD8EDA72-A010-4EFA-84D7-C346B999B2BA}">
      <dgm:prSet/>
      <dgm:spPr/>
      <dgm:t>
        <a:bodyPr/>
        <a:lstStyle/>
        <a:p>
          <a:endParaRPr lang="en-US"/>
        </a:p>
      </dgm:t>
    </dgm:pt>
    <dgm:pt modelId="{4D7BB297-4A96-49F2-ADBC-8F895FBC6310}" type="sibTrans" cxnId="{DD8EDA72-A010-4EFA-84D7-C346B999B2BA}">
      <dgm:prSet/>
      <dgm:spPr/>
      <dgm:t>
        <a:bodyPr/>
        <a:lstStyle/>
        <a:p>
          <a:endParaRPr lang="en-US"/>
        </a:p>
      </dgm:t>
    </dgm:pt>
    <dgm:pt modelId="{10C6A68C-BFB1-4EE4-A2A7-89612B6A632F}">
      <dgm:prSet phldrT="[Text]"/>
      <dgm:spPr/>
      <dgm:t>
        <a:bodyPr/>
        <a:lstStyle/>
        <a:p>
          <a:r>
            <a:rPr lang="en-US" dirty="0"/>
            <a:t>Examine Relationships</a:t>
          </a:r>
        </a:p>
      </dgm:t>
    </dgm:pt>
    <dgm:pt modelId="{849A253F-C0CC-478D-9C5A-D25B6BE371D9}" type="parTrans" cxnId="{C7218C93-9F0C-4758-A3B0-071BB8D52683}">
      <dgm:prSet/>
      <dgm:spPr/>
      <dgm:t>
        <a:bodyPr/>
        <a:lstStyle/>
        <a:p>
          <a:endParaRPr lang="en-US"/>
        </a:p>
      </dgm:t>
    </dgm:pt>
    <dgm:pt modelId="{783260B5-8334-4B0B-ACB4-D445CB05F98B}" type="sibTrans" cxnId="{C7218C93-9F0C-4758-A3B0-071BB8D52683}">
      <dgm:prSet/>
      <dgm:spPr/>
      <dgm:t>
        <a:bodyPr/>
        <a:lstStyle/>
        <a:p>
          <a:endParaRPr lang="en-US"/>
        </a:p>
      </dgm:t>
    </dgm:pt>
    <dgm:pt modelId="{D99D708F-FEF1-4605-BB81-A49472BBBC14}">
      <dgm:prSet phldrT="[Text]"/>
      <dgm:spPr/>
      <dgm:t>
        <a:bodyPr/>
        <a:lstStyle/>
        <a:p>
          <a:r>
            <a:rPr lang="en-US"/>
            <a:t>Amend and contribute to knowledge of biomarker relationships</a:t>
          </a:r>
          <a:endParaRPr lang="en-US" dirty="0"/>
        </a:p>
      </dgm:t>
    </dgm:pt>
    <dgm:pt modelId="{C62DFC56-0E39-43E2-B141-FE40B10F7612}" type="parTrans" cxnId="{20262F99-7CC5-49FB-B957-608465C1342D}">
      <dgm:prSet/>
      <dgm:spPr/>
      <dgm:t>
        <a:bodyPr/>
        <a:lstStyle/>
        <a:p>
          <a:endParaRPr lang="en-US"/>
        </a:p>
      </dgm:t>
    </dgm:pt>
    <dgm:pt modelId="{2EE974AD-03CA-42FD-AC65-0635BEB9F5C0}" type="sibTrans" cxnId="{20262F99-7CC5-49FB-B957-608465C1342D}">
      <dgm:prSet/>
      <dgm:spPr/>
      <dgm:t>
        <a:bodyPr/>
        <a:lstStyle/>
        <a:p>
          <a:endParaRPr lang="en-US"/>
        </a:p>
      </dgm:t>
    </dgm:pt>
    <dgm:pt modelId="{2619E9A2-F765-447D-8D56-9BA52916EA10}">
      <dgm:prSet phldrT="[Text]"/>
      <dgm:spPr/>
      <dgm:t>
        <a:bodyPr/>
        <a:lstStyle/>
        <a:p>
          <a:r>
            <a:rPr lang="en-US" dirty="0"/>
            <a:t>Collinearity, correlations and confounders</a:t>
          </a:r>
        </a:p>
      </dgm:t>
    </dgm:pt>
    <dgm:pt modelId="{4938538B-FCE6-4F03-A214-0A2C99846FC8}" type="parTrans" cxnId="{21EA8090-94D2-4C4D-9B6A-3F05EA6FE3AD}">
      <dgm:prSet/>
      <dgm:spPr/>
      <dgm:t>
        <a:bodyPr/>
        <a:lstStyle/>
        <a:p>
          <a:endParaRPr lang="en-US"/>
        </a:p>
      </dgm:t>
    </dgm:pt>
    <dgm:pt modelId="{A0B448A3-7B03-40F1-B102-E6FEA0C882DF}" type="sibTrans" cxnId="{21EA8090-94D2-4C4D-9B6A-3F05EA6FE3AD}">
      <dgm:prSet/>
      <dgm:spPr/>
      <dgm:t>
        <a:bodyPr/>
        <a:lstStyle/>
        <a:p>
          <a:endParaRPr lang="en-US"/>
        </a:p>
      </dgm:t>
    </dgm:pt>
    <dgm:pt modelId="{AD16D4D0-C95D-476E-A6A1-907A3898E29B}" type="pres">
      <dgm:prSet presAssocID="{71DB56BD-9A3D-4935-BE79-68728DE4DFA0}" presName="theList" presStyleCnt="0">
        <dgm:presLayoutVars>
          <dgm:dir/>
          <dgm:animLvl val="lvl"/>
          <dgm:resizeHandles val="exact"/>
        </dgm:presLayoutVars>
      </dgm:prSet>
      <dgm:spPr/>
      <dgm:t>
        <a:bodyPr/>
        <a:lstStyle/>
        <a:p>
          <a:endParaRPr lang="en-US"/>
        </a:p>
      </dgm:t>
    </dgm:pt>
    <dgm:pt modelId="{7163B205-91DA-4158-8C0C-B39EA72446A5}" type="pres">
      <dgm:prSet presAssocID="{31443875-F0F3-4D70-90C1-F86FD12EC7FC}" presName="compNode" presStyleCnt="0"/>
      <dgm:spPr/>
    </dgm:pt>
    <dgm:pt modelId="{BBFD4EB7-426D-450D-91AC-CC31C1F2C4A5}" type="pres">
      <dgm:prSet presAssocID="{31443875-F0F3-4D70-90C1-F86FD12EC7FC}" presName="noGeometry" presStyleCnt="0"/>
      <dgm:spPr/>
    </dgm:pt>
    <dgm:pt modelId="{A830548C-41E9-4A52-9078-5AD4B8A98252}" type="pres">
      <dgm:prSet presAssocID="{31443875-F0F3-4D70-90C1-F86FD12EC7FC}" presName="childTextVisible" presStyleLbl="bgAccFollowNode1" presStyleIdx="0" presStyleCnt="3" custLinFactNeighborX="-947" custLinFactNeighborY="0">
        <dgm:presLayoutVars>
          <dgm:bulletEnabled val="1"/>
        </dgm:presLayoutVars>
      </dgm:prSet>
      <dgm:spPr/>
      <dgm:t>
        <a:bodyPr/>
        <a:lstStyle/>
        <a:p>
          <a:endParaRPr lang="en-US"/>
        </a:p>
      </dgm:t>
    </dgm:pt>
    <dgm:pt modelId="{4AB65124-B262-420D-9BC1-9EE6358D29BB}" type="pres">
      <dgm:prSet presAssocID="{31443875-F0F3-4D70-90C1-F86FD12EC7FC}" presName="childTextHidden" presStyleLbl="bgAccFollowNode1" presStyleIdx="0" presStyleCnt="3"/>
      <dgm:spPr/>
      <dgm:t>
        <a:bodyPr/>
        <a:lstStyle/>
        <a:p>
          <a:endParaRPr lang="en-US"/>
        </a:p>
      </dgm:t>
    </dgm:pt>
    <dgm:pt modelId="{D2D99A7C-E1F8-4B2F-8D94-B21021C27758}" type="pres">
      <dgm:prSet presAssocID="{31443875-F0F3-4D70-90C1-F86FD12EC7FC}" presName="parentText" presStyleLbl="node1" presStyleIdx="0" presStyleCnt="3">
        <dgm:presLayoutVars>
          <dgm:chMax val="1"/>
          <dgm:bulletEnabled val="1"/>
        </dgm:presLayoutVars>
      </dgm:prSet>
      <dgm:spPr/>
      <dgm:t>
        <a:bodyPr/>
        <a:lstStyle/>
        <a:p>
          <a:endParaRPr lang="en-US"/>
        </a:p>
      </dgm:t>
    </dgm:pt>
    <dgm:pt modelId="{D9253030-D311-4DEA-87E2-AFF3AD98E8A8}" type="pres">
      <dgm:prSet presAssocID="{31443875-F0F3-4D70-90C1-F86FD12EC7FC}" presName="aSpace" presStyleCnt="0"/>
      <dgm:spPr/>
    </dgm:pt>
    <dgm:pt modelId="{30DB51DB-C0A5-471E-90CB-5D7566DB717A}" type="pres">
      <dgm:prSet presAssocID="{4869EAA5-9C7B-48B8-90E4-3486B9CBB76E}" presName="compNode" presStyleCnt="0"/>
      <dgm:spPr/>
    </dgm:pt>
    <dgm:pt modelId="{2DCC19F2-D0C3-4463-A346-8DEBE236B436}" type="pres">
      <dgm:prSet presAssocID="{4869EAA5-9C7B-48B8-90E4-3486B9CBB76E}" presName="noGeometry" presStyleCnt="0"/>
      <dgm:spPr/>
    </dgm:pt>
    <dgm:pt modelId="{B34463DB-179A-44DB-B3B6-108E2FD70AB6}" type="pres">
      <dgm:prSet presAssocID="{4869EAA5-9C7B-48B8-90E4-3486B9CBB76E}" presName="childTextVisible" presStyleLbl="bgAccFollowNode1" presStyleIdx="1" presStyleCnt="3">
        <dgm:presLayoutVars>
          <dgm:bulletEnabled val="1"/>
        </dgm:presLayoutVars>
      </dgm:prSet>
      <dgm:spPr/>
      <dgm:t>
        <a:bodyPr/>
        <a:lstStyle/>
        <a:p>
          <a:endParaRPr lang="en-US"/>
        </a:p>
      </dgm:t>
    </dgm:pt>
    <dgm:pt modelId="{5F7D8C93-2C4A-45D7-A542-FAF2C10F2A3C}" type="pres">
      <dgm:prSet presAssocID="{4869EAA5-9C7B-48B8-90E4-3486B9CBB76E}" presName="childTextHidden" presStyleLbl="bgAccFollowNode1" presStyleIdx="1" presStyleCnt="3"/>
      <dgm:spPr/>
      <dgm:t>
        <a:bodyPr/>
        <a:lstStyle/>
        <a:p>
          <a:endParaRPr lang="en-US"/>
        </a:p>
      </dgm:t>
    </dgm:pt>
    <dgm:pt modelId="{88FF885D-94AD-4BA0-9B91-9BDE2706CC83}" type="pres">
      <dgm:prSet presAssocID="{4869EAA5-9C7B-48B8-90E4-3486B9CBB76E}" presName="parentText" presStyleLbl="node1" presStyleIdx="1" presStyleCnt="3">
        <dgm:presLayoutVars>
          <dgm:chMax val="1"/>
          <dgm:bulletEnabled val="1"/>
        </dgm:presLayoutVars>
      </dgm:prSet>
      <dgm:spPr/>
      <dgm:t>
        <a:bodyPr/>
        <a:lstStyle/>
        <a:p>
          <a:endParaRPr lang="en-US"/>
        </a:p>
      </dgm:t>
    </dgm:pt>
    <dgm:pt modelId="{DCA087D8-5EAC-4D21-9575-600A9BB90498}" type="pres">
      <dgm:prSet presAssocID="{4869EAA5-9C7B-48B8-90E4-3486B9CBB76E}" presName="aSpace" presStyleCnt="0"/>
      <dgm:spPr/>
    </dgm:pt>
    <dgm:pt modelId="{DB04F9D4-FBF9-4121-8BCE-AC7D20A47D80}" type="pres">
      <dgm:prSet presAssocID="{10C6A68C-BFB1-4EE4-A2A7-89612B6A632F}" presName="compNode" presStyleCnt="0"/>
      <dgm:spPr/>
    </dgm:pt>
    <dgm:pt modelId="{AF1DA179-B908-4EB8-B1F0-4525788A6E25}" type="pres">
      <dgm:prSet presAssocID="{10C6A68C-BFB1-4EE4-A2A7-89612B6A632F}" presName="noGeometry" presStyleCnt="0"/>
      <dgm:spPr/>
    </dgm:pt>
    <dgm:pt modelId="{7FB36A0F-474F-4688-899A-6B1CB25637F0}" type="pres">
      <dgm:prSet presAssocID="{10C6A68C-BFB1-4EE4-A2A7-89612B6A632F}" presName="childTextVisible" presStyleLbl="bgAccFollowNode1" presStyleIdx="2" presStyleCnt="3">
        <dgm:presLayoutVars>
          <dgm:bulletEnabled val="1"/>
        </dgm:presLayoutVars>
      </dgm:prSet>
      <dgm:spPr/>
      <dgm:t>
        <a:bodyPr/>
        <a:lstStyle/>
        <a:p>
          <a:endParaRPr lang="en-US"/>
        </a:p>
      </dgm:t>
    </dgm:pt>
    <dgm:pt modelId="{AC13B0D7-5A79-4D73-908D-A87E251733FC}" type="pres">
      <dgm:prSet presAssocID="{10C6A68C-BFB1-4EE4-A2A7-89612B6A632F}" presName="childTextHidden" presStyleLbl="bgAccFollowNode1" presStyleIdx="2" presStyleCnt="3"/>
      <dgm:spPr/>
      <dgm:t>
        <a:bodyPr/>
        <a:lstStyle/>
        <a:p>
          <a:endParaRPr lang="en-US"/>
        </a:p>
      </dgm:t>
    </dgm:pt>
    <dgm:pt modelId="{9879FD1D-E17C-4185-A398-5D997A53A704}" type="pres">
      <dgm:prSet presAssocID="{10C6A68C-BFB1-4EE4-A2A7-89612B6A632F}" presName="parentText" presStyleLbl="node1" presStyleIdx="2" presStyleCnt="3">
        <dgm:presLayoutVars>
          <dgm:chMax val="1"/>
          <dgm:bulletEnabled val="1"/>
        </dgm:presLayoutVars>
      </dgm:prSet>
      <dgm:spPr/>
      <dgm:t>
        <a:bodyPr/>
        <a:lstStyle/>
        <a:p>
          <a:endParaRPr lang="en-US"/>
        </a:p>
      </dgm:t>
    </dgm:pt>
  </dgm:ptLst>
  <dgm:cxnLst>
    <dgm:cxn modelId="{97BD5556-C439-4188-8CF3-54A65250E88C}" srcId="{31443875-F0F3-4D70-90C1-F86FD12EC7FC}" destId="{0F297F8F-9EC1-454E-86F2-9277972AA623}" srcOrd="0" destOrd="0" parTransId="{2F76A071-67D9-4303-B5E1-A42A62650B6A}" sibTransId="{DCA8A1F5-9E3E-4A59-9281-C4AE088B46A9}"/>
    <dgm:cxn modelId="{6187A4C6-728F-4F10-95BD-C537A5A88432}" srcId="{71DB56BD-9A3D-4935-BE79-68728DE4DFA0}" destId="{4869EAA5-9C7B-48B8-90E4-3486B9CBB76E}" srcOrd="1" destOrd="0" parTransId="{B387CCBC-50C4-406E-BE54-C351B2F84790}" sibTransId="{3B490A97-1045-42BB-B6A5-845E57D0DE91}"/>
    <dgm:cxn modelId="{08EADABB-2F61-4F54-BBBC-3A25E98ADC71}" type="presOf" srcId="{4869EAA5-9C7B-48B8-90E4-3486B9CBB76E}" destId="{88FF885D-94AD-4BA0-9B91-9BDE2706CC83}" srcOrd="0" destOrd="0" presId="urn:microsoft.com/office/officeart/2005/8/layout/hProcess6"/>
    <dgm:cxn modelId="{29F32DDD-ED28-4460-9599-8E903F1B71AE}" srcId="{31443875-F0F3-4D70-90C1-F86FD12EC7FC}" destId="{5926DD0C-DDCD-4D0C-8201-8F85E1CDEFB5}" srcOrd="1" destOrd="0" parTransId="{2256074A-22BA-4DF1-B7C7-1FF7F8273F3F}" sibTransId="{A91918A8-3F5C-495B-8DE4-70C7A7104844}"/>
    <dgm:cxn modelId="{DD8EDA72-A010-4EFA-84D7-C346B999B2BA}" srcId="{4869EAA5-9C7B-48B8-90E4-3486B9CBB76E}" destId="{E8513524-3A67-4690-9052-F6062CCD83E4}" srcOrd="0" destOrd="0" parTransId="{FD5EA8CB-86C4-4B27-883B-64220073A875}" sibTransId="{4D7BB297-4A96-49F2-ADBC-8F895FBC6310}"/>
    <dgm:cxn modelId="{8D6A4B4E-CC88-4B9C-B803-F91E80616DC0}" type="presOf" srcId="{10C6A68C-BFB1-4EE4-A2A7-89612B6A632F}" destId="{9879FD1D-E17C-4185-A398-5D997A53A704}" srcOrd="0" destOrd="0" presId="urn:microsoft.com/office/officeart/2005/8/layout/hProcess6"/>
    <dgm:cxn modelId="{F1AA3DE9-28D9-42A9-8C5C-A492A92B03B9}" type="presOf" srcId="{2619E9A2-F765-447D-8D56-9BA52916EA10}" destId="{B34463DB-179A-44DB-B3B6-108E2FD70AB6}" srcOrd="0" destOrd="1" presId="urn:microsoft.com/office/officeart/2005/8/layout/hProcess6"/>
    <dgm:cxn modelId="{F811B67C-9995-4583-A530-CA9BE4474DE4}" srcId="{71DB56BD-9A3D-4935-BE79-68728DE4DFA0}" destId="{31443875-F0F3-4D70-90C1-F86FD12EC7FC}" srcOrd="0" destOrd="0" parTransId="{90C84BDC-D549-4BA9-9BBC-19915D3F3321}" sibTransId="{A3B8265B-2C29-43E7-A955-8A5164DE4B9F}"/>
    <dgm:cxn modelId="{D027F254-6CB4-45B1-8943-7924A21F618D}" type="presOf" srcId="{5926DD0C-DDCD-4D0C-8201-8F85E1CDEFB5}" destId="{4AB65124-B262-420D-9BC1-9EE6358D29BB}" srcOrd="1" destOrd="1" presId="urn:microsoft.com/office/officeart/2005/8/layout/hProcess6"/>
    <dgm:cxn modelId="{F511A56D-89B6-4B9D-B7F9-7986E444709A}" type="presOf" srcId="{0F297F8F-9EC1-454E-86F2-9277972AA623}" destId="{4AB65124-B262-420D-9BC1-9EE6358D29BB}" srcOrd="1" destOrd="0" presId="urn:microsoft.com/office/officeart/2005/8/layout/hProcess6"/>
    <dgm:cxn modelId="{F32DCAB9-2192-4F48-A9B4-0E442172341F}" type="presOf" srcId="{5926DD0C-DDCD-4D0C-8201-8F85E1CDEFB5}" destId="{A830548C-41E9-4A52-9078-5AD4B8A98252}" srcOrd="0" destOrd="1" presId="urn:microsoft.com/office/officeart/2005/8/layout/hProcess6"/>
    <dgm:cxn modelId="{B9D71C9B-9A0B-4DD1-9ED4-DFA61D8080DD}" type="presOf" srcId="{D99D708F-FEF1-4605-BB81-A49472BBBC14}" destId="{AC13B0D7-5A79-4D73-908D-A87E251733FC}" srcOrd="1" destOrd="0" presId="urn:microsoft.com/office/officeart/2005/8/layout/hProcess6"/>
    <dgm:cxn modelId="{2392854A-5A4A-42E9-AFB6-C974023D730C}" type="presOf" srcId="{E8513524-3A67-4690-9052-F6062CCD83E4}" destId="{5F7D8C93-2C4A-45D7-A542-FAF2C10F2A3C}" srcOrd="1" destOrd="0" presId="urn:microsoft.com/office/officeart/2005/8/layout/hProcess6"/>
    <dgm:cxn modelId="{20262F99-7CC5-49FB-B957-608465C1342D}" srcId="{10C6A68C-BFB1-4EE4-A2A7-89612B6A632F}" destId="{D99D708F-FEF1-4605-BB81-A49472BBBC14}" srcOrd="0" destOrd="0" parTransId="{C62DFC56-0E39-43E2-B141-FE40B10F7612}" sibTransId="{2EE974AD-03CA-42FD-AC65-0635BEB9F5C0}"/>
    <dgm:cxn modelId="{21EA8090-94D2-4C4D-9B6A-3F05EA6FE3AD}" srcId="{4869EAA5-9C7B-48B8-90E4-3486B9CBB76E}" destId="{2619E9A2-F765-447D-8D56-9BA52916EA10}" srcOrd="1" destOrd="0" parTransId="{4938538B-FCE6-4F03-A214-0A2C99846FC8}" sibTransId="{A0B448A3-7B03-40F1-B102-E6FEA0C882DF}"/>
    <dgm:cxn modelId="{FCA87D7C-3F90-4FA5-9F59-C24C75E6FD16}" type="presOf" srcId="{2619E9A2-F765-447D-8D56-9BA52916EA10}" destId="{5F7D8C93-2C4A-45D7-A542-FAF2C10F2A3C}" srcOrd="1" destOrd="1" presId="urn:microsoft.com/office/officeart/2005/8/layout/hProcess6"/>
    <dgm:cxn modelId="{15CE130A-6660-416F-9D40-4A3AF60D4E88}" type="presOf" srcId="{D99D708F-FEF1-4605-BB81-A49472BBBC14}" destId="{7FB36A0F-474F-4688-899A-6B1CB25637F0}" srcOrd="0" destOrd="0" presId="urn:microsoft.com/office/officeart/2005/8/layout/hProcess6"/>
    <dgm:cxn modelId="{57A7F787-D274-4403-801F-91BE79EA82A7}" type="presOf" srcId="{E8513524-3A67-4690-9052-F6062CCD83E4}" destId="{B34463DB-179A-44DB-B3B6-108E2FD70AB6}" srcOrd="0" destOrd="0" presId="urn:microsoft.com/office/officeart/2005/8/layout/hProcess6"/>
    <dgm:cxn modelId="{8C252752-7F06-4F07-A521-6E572DFF04AA}" type="presOf" srcId="{31443875-F0F3-4D70-90C1-F86FD12EC7FC}" destId="{D2D99A7C-E1F8-4B2F-8D94-B21021C27758}" srcOrd="0" destOrd="0" presId="urn:microsoft.com/office/officeart/2005/8/layout/hProcess6"/>
    <dgm:cxn modelId="{03637320-03B0-41E3-83B9-0DC755A4F66B}" type="presOf" srcId="{0F297F8F-9EC1-454E-86F2-9277972AA623}" destId="{A830548C-41E9-4A52-9078-5AD4B8A98252}" srcOrd="0" destOrd="0" presId="urn:microsoft.com/office/officeart/2005/8/layout/hProcess6"/>
    <dgm:cxn modelId="{C7218C93-9F0C-4758-A3B0-071BB8D52683}" srcId="{71DB56BD-9A3D-4935-BE79-68728DE4DFA0}" destId="{10C6A68C-BFB1-4EE4-A2A7-89612B6A632F}" srcOrd="2" destOrd="0" parTransId="{849A253F-C0CC-478D-9C5A-D25B6BE371D9}" sibTransId="{783260B5-8334-4B0B-ACB4-D445CB05F98B}"/>
    <dgm:cxn modelId="{11169112-4E93-4329-921C-AB8C72E52A33}" type="presOf" srcId="{71DB56BD-9A3D-4935-BE79-68728DE4DFA0}" destId="{AD16D4D0-C95D-476E-A6A1-907A3898E29B}" srcOrd="0" destOrd="0" presId="urn:microsoft.com/office/officeart/2005/8/layout/hProcess6"/>
    <dgm:cxn modelId="{9C7D3A22-E1AA-4CED-BCAD-E82A197B0882}" type="presParOf" srcId="{AD16D4D0-C95D-476E-A6A1-907A3898E29B}" destId="{7163B205-91DA-4158-8C0C-B39EA72446A5}" srcOrd="0" destOrd="0" presId="urn:microsoft.com/office/officeart/2005/8/layout/hProcess6"/>
    <dgm:cxn modelId="{CD41F7F8-3435-482A-A273-2E1C67EEFE11}" type="presParOf" srcId="{7163B205-91DA-4158-8C0C-B39EA72446A5}" destId="{BBFD4EB7-426D-450D-91AC-CC31C1F2C4A5}" srcOrd="0" destOrd="0" presId="urn:microsoft.com/office/officeart/2005/8/layout/hProcess6"/>
    <dgm:cxn modelId="{A9BC9529-25B0-4DB8-870E-7826A08BA2DA}" type="presParOf" srcId="{7163B205-91DA-4158-8C0C-B39EA72446A5}" destId="{A830548C-41E9-4A52-9078-5AD4B8A98252}" srcOrd="1" destOrd="0" presId="urn:microsoft.com/office/officeart/2005/8/layout/hProcess6"/>
    <dgm:cxn modelId="{B554427F-BFDD-49A7-92B7-1EDCCEBB7799}" type="presParOf" srcId="{7163B205-91DA-4158-8C0C-B39EA72446A5}" destId="{4AB65124-B262-420D-9BC1-9EE6358D29BB}" srcOrd="2" destOrd="0" presId="urn:microsoft.com/office/officeart/2005/8/layout/hProcess6"/>
    <dgm:cxn modelId="{DF6D2904-AFD0-4CDB-AC21-49897F094E14}" type="presParOf" srcId="{7163B205-91DA-4158-8C0C-B39EA72446A5}" destId="{D2D99A7C-E1F8-4B2F-8D94-B21021C27758}" srcOrd="3" destOrd="0" presId="urn:microsoft.com/office/officeart/2005/8/layout/hProcess6"/>
    <dgm:cxn modelId="{80DE9776-C6D2-45A7-B929-531938E27A5A}" type="presParOf" srcId="{AD16D4D0-C95D-476E-A6A1-907A3898E29B}" destId="{D9253030-D311-4DEA-87E2-AFF3AD98E8A8}" srcOrd="1" destOrd="0" presId="urn:microsoft.com/office/officeart/2005/8/layout/hProcess6"/>
    <dgm:cxn modelId="{E0E53392-E3E4-4F11-AF72-913B066AB02B}" type="presParOf" srcId="{AD16D4D0-C95D-476E-A6A1-907A3898E29B}" destId="{30DB51DB-C0A5-471E-90CB-5D7566DB717A}" srcOrd="2" destOrd="0" presId="urn:microsoft.com/office/officeart/2005/8/layout/hProcess6"/>
    <dgm:cxn modelId="{B9E02F0F-A58F-4008-B7BF-9F736750B10F}" type="presParOf" srcId="{30DB51DB-C0A5-471E-90CB-5D7566DB717A}" destId="{2DCC19F2-D0C3-4463-A346-8DEBE236B436}" srcOrd="0" destOrd="0" presId="urn:microsoft.com/office/officeart/2005/8/layout/hProcess6"/>
    <dgm:cxn modelId="{B944A7CD-A56A-4B53-AFA5-7E1F5516B60D}" type="presParOf" srcId="{30DB51DB-C0A5-471E-90CB-5D7566DB717A}" destId="{B34463DB-179A-44DB-B3B6-108E2FD70AB6}" srcOrd="1" destOrd="0" presId="urn:microsoft.com/office/officeart/2005/8/layout/hProcess6"/>
    <dgm:cxn modelId="{5A323E40-FA59-43DF-A0C6-89DB61D8A869}" type="presParOf" srcId="{30DB51DB-C0A5-471E-90CB-5D7566DB717A}" destId="{5F7D8C93-2C4A-45D7-A542-FAF2C10F2A3C}" srcOrd="2" destOrd="0" presId="urn:microsoft.com/office/officeart/2005/8/layout/hProcess6"/>
    <dgm:cxn modelId="{21614355-5B1E-4E4B-9AA0-A397BF2742E6}" type="presParOf" srcId="{30DB51DB-C0A5-471E-90CB-5D7566DB717A}" destId="{88FF885D-94AD-4BA0-9B91-9BDE2706CC83}" srcOrd="3" destOrd="0" presId="urn:microsoft.com/office/officeart/2005/8/layout/hProcess6"/>
    <dgm:cxn modelId="{74CA029F-23A6-4188-9BF4-B1B63453E3C7}" type="presParOf" srcId="{AD16D4D0-C95D-476E-A6A1-907A3898E29B}" destId="{DCA087D8-5EAC-4D21-9575-600A9BB90498}" srcOrd="3" destOrd="0" presId="urn:microsoft.com/office/officeart/2005/8/layout/hProcess6"/>
    <dgm:cxn modelId="{FD30C3B5-6248-4499-B50B-53E50C75F2DF}" type="presParOf" srcId="{AD16D4D0-C95D-476E-A6A1-907A3898E29B}" destId="{DB04F9D4-FBF9-4121-8BCE-AC7D20A47D80}" srcOrd="4" destOrd="0" presId="urn:microsoft.com/office/officeart/2005/8/layout/hProcess6"/>
    <dgm:cxn modelId="{B94C9E1C-3603-49CE-870D-F78AA044D048}" type="presParOf" srcId="{DB04F9D4-FBF9-4121-8BCE-AC7D20A47D80}" destId="{AF1DA179-B908-4EB8-B1F0-4525788A6E25}" srcOrd="0" destOrd="0" presId="urn:microsoft.com/office/officeart/2005/8/layout/hProcess6"/>
    <dgm:cxn modelId="{4085F19C-E880-4AE1-B852-6F3BD83BA440}" type="presParOf" srcId="{DB04F9D4-FBF9-4121-8BCE-AC7D20A47D80}" destId="{7FB36A0F-474F-4688-899A-6B1CB25637F0}" srcOrd="1" destOrd="0" presId="urn:microsoft.com/office/officeart/2005/8/layout/hProcess6"/>
    <dgm:cxn modelId="{E5364C32-73D4-4862-BF14-981B502EA8AC}" type="presParOf" srcId="{DB04F9D4-FBF9-4121-8BCE-AC7D20A47D80}" destId="{AC13B0D7-5A79-4D73-908D-A87E251733FC}" srcOrd="2" destOrd="0" presId="urn:microsoft.com/office/officeart/2005/8/layout/hProcess6"/>
    <dgm:cxn modelId="{1B2DCE08-6394-4F5A-AAD7-915ACEE9E587}" type="presParOf" srcId="{DB04F9D4-FBF9-4121-8BCE-AC7D20A47D80}" destId="{9879FD1D-E17C-4185-A398-5D997A53A704}"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30548C-41E9-4A52-9078-5AD4B8A98252}">
      <dsp:nvSpPr>
        <dsp:cNvPr id="0" name=""/>
        <dsp:cNvSpPr/>
      </dsp:nvSpPr>
      <dsp:spPr>
        <a:xfrm>
          <a:off x="507205" y="1701765"/>
          <a:ext cx="2092225" cy="1828868"/>
        </a:xfrm>
        <a:prstGeom prst="rightArrow">
          <a:avLst>
            <a:gd name="adj1" fmla="val 70000"/>
            <a:gd name="adj2" fmla="val 5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Customized IL kits</a:t>
          </a:r>
        </a:p>
        <a:p>
          <a:pPr marL="114300" lvl="1" indent="-114300" algn="l" defTabSz="577850">
            <a:lnSpc>
              <a:spcPct val="90000"/>
            </a:lnSpc>
            <a:spcBef>
              <a:spcPct val="0"/>
            </a:spcBef>
            <a:spcAft>
              <a:spcPct val="15000"/>
            </a:spcAft>
            <a:buChar char="••"/>
          </a:pPr>
          <a:r>
            <a:rPr lang="en-US" sz="1300" kern="1200" dirty="0" err="1"/>
            <a:t>SMCxPro</a:t>
          </a:r>
          <a:r>
            <a:rPr lang="en-US" sz="1300" kern="1200" dirty="0"/>
            <a:t> system</a:t>
          </a:r>
        </a:p>
      </dsp:txBody>
      <dsp:txXfrm>
        <a:off x="1030262" y="1976095"/>
        <a:ext cx="1019960" cy="1280208"/>
      </dsp:txXfrm>
    </dsp:sp>
    <dsp:sp modelId="{D2D99A7C-E1F8-4B2F-8D94-B21021C27758}">
      <dsp:nvSpPr>
        <dsp:cNvPr id="0" name=""/>
        <dsp:cNvSpPr/>
      </dsp:nvSpPr>
      <dsp:spPr>
        <a:xfrm>
          <a:off x="3962" y="2093143"/>
          <a:ext cx="1046112" cy="1046112"/>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Quantify Biomarker Levels</a:t>
          </a:r>
        </a:p>
      </dsp:txBody>
      <dsp:txXfrm>
        <a:off x="157162" y="2246343"/>
        <a:ext cx="739712" cy="739712"/>
      </dsp:txXfrm>
    </dsp:sp>
    <dsp:sp modelId="{B34463DB-179A-44DB-B3B6-108E2FD70AB6}">
      <dsp:nvSpPr>
        <dsp:cNvPr id="0" name=""/>
        <dsp:cNvSpPr/>
      </dsp:nvSpPr>
      <dsp:spPr>
        <a:xfrm>
          <a:off x="3273065" y="1701765"/>
          <a:ext cx="2092225" cy="1828868"/>
        </a:xfrm>
        <a:prstGeom prst="rightArrow">
          <a:avLst>
            <a:gd name="adj1" fmla="val 70000"/>
            <a:gd name="adj2" fmla="val 5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Regression analysis</a:t>
          </a:r>
        </a:p>
        <a:p>
          <a:pPr marL="114300" lvl="1" indent="-114300" algn="l" defTabSz="577850">
            <a:lnSpc>
              <a:spcPct val="90000"/>
            </a:lnSpc>
            <a:spcBef>
              <a:spcPct val="0"/>
            </a:spcBef>
            <a:spcAft>
              <a:spcPct val="15000"/>
            </a:spcAft>
            <a:buChar char="••"/>
          </a:pPr>
          <a:r>
            <a:rPr lang="en-US" sz="1300" kern="1200" dirty="0"/>
            <a:t>Collinearity, correlations and confounders</a:t>
          </a:r>
        </a:p>
      </dsp:txBody>
      <dsp:txXfrm>
        <a:off x="3796121" y="1976095"/>
        <a:ext cx="1019960" cy="1280208"/>
      </dsp:txXfrm>
    </dsp:sp>
    <dsp:sp modelId="{88FF885D-94AD-4BA0-9B91-9BDE2706CC83}">
      <dsp:nvSpPr>
        <dsp:cNvPr id="0" name=""/>
        <dsp:cNvSpPr/>
      </dsp:nvSpPr>
      <dsp:spPr>
        <a:xfrm>
          <a:off x="2750008" y="2093143"/>
          <a:ext cx="1046112" cy="1046112"/>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Statistical Analysis</a:t>
          </a:r>
        </a:p>
      </dsp:txBody>
      <dsp:txXfrm>
        <a:off x="2903208" y="2246343"/>
        <a:ext cx="739712" cy="739712"/>
      </dsp:txXfrm>
    </dsp:sp>
    <dsp:sp modelId="{7FB36A0F-474F-4688-899A-6B1CB25637F0}">
      <dsp:nvSpPr>
        <dsp:cNvPr id="0" name=""/>
        <dsp:cNvSpPr/>
      </dsp:nvSpPr>
      <dsp:spPr>
        <a:xfrm>
          <a:off x="6019111" y="1701765"/>
          <a:ext cx="2092225" cy="1828868"/>
        </a:xfrm>
        <a:prstGeom prst="rightArrow">
          <a:avLst>
            <a:gd name="adj1" fmla="val 70000"/>
            <a:gd name="adj2" fmla="val 5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lvl="0" algn="ctr" defTabSz="577850">
            <a:lnSpc>
              <a:spcPct val="90000"/>
            </a:lnSpc>
            <a:spcBef>
              <a:spcPct val="0"/>
            </a:spcBef>
            <a:spcAft>
              <a:spcPct val="35000"/>
            </a:spcAft>
          </a:pPr>
          <a:r>
            <a:rPr lang="en-US" sz="1300" kern="1200"/>
            <a:t>Amend and contribute to knowledge of biomarker relationships</a:t>
          </a:r>
          <a:endParaRPr lang="en-US" sz="1300" kern="1200" dirty="0"/>
        </a:p>
      </dsp:txBody>
      <dsp:txXfrm>
        <a:off x="6542168" y="1976095"/>
        <a:ext cx="1019960" cy="1280208"/>
      </dsp:txXfrm>
    </dsp:sp>
    <dsp:sp modelId="{9879FD1D-E17C-4185-A398-5D997A53A704}">
      <dsp:nvSpPr>
        <dsp:cNvPr id="0" name=""/>
        <dsp:cNvSpPr/>
      </dsp:nvSpPr>
      <dsp:spPr>
        <a:xfrm>
          <a:off x="5496055" y="2093143"/>
          <a:ext cx="1046112" cy="1046112"/>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Examine Relationships</a:t>
          </a:r>
        </a:p>
      </dsp:txBody>
      <dsp:txXfrm>
        <a:off x="5649255" y="2246343"/>
        <a:ext cx="739712" cy="73971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693"/>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lvl1pPr eaLnBrk="0" hangingPunct="0">
              <a:defRPr sz="1200">
                <a:cs typeface="ヒラギノ角ゴ Pro W3"/>
              </a:defRPr>
            </a:lvl1pPr>
          </a:lstStyle>
          <a:p>
            <a:pPr>
              <a:defRPr/>
            </a:pPr>
            <a:endParaRPr lang="en-US"/>
          </a:p>
        </p:txBody>
      </p:sp>
      <p:sp>
        <p:nvSpPr>
          <p:cNvPr id="24579" name="Rectangle 3"/>
          <p:cNvSpPr>
            <a:spLocks noGrp="1" noChangeArrowheads="1"/>
          </p:cNvSpPr>
          <p:nvPr>
            <p:ph type="dt" idx="1"/>
          </p:nvPr>
        </p:nvSpPr>
        <p:spPr bwMode="auto">
          <a:xfrm>
            <a:off x="3884613" y="0"/>
            <a:ext cx="2971800" cy="465693"/>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lvl1pPr algn="r" eaLnBrk="0" hangingPunct="0">
              <a:defRPr sz="1200">
                <a:cs typeface="ヒラギノ角ゴ Pro W3"/>
              </a:defRPr>
            </a:lvl1pPr>
          </a:lstStyle>
          <a:p>
            <a:pPr>
              <a:defRPr/>
            </a:pPr>
            <a:fld id="{F6FD56A5-6355-4B13-B783-7CC5477550B3}" type="datetimeFigureOut">
              <a:rPr lang="en-US"/>
              <a:pPr>
                <a:defRPr/>
              </a:pPr>
              <a:t>2/18/2019</a:t>
            </a:fld>
            <a:endParaRPr lang="en-US"/>
          </a:p>
        </p:txBody>
      </p:sp>
      <p:sp>
        <p:nvSpPr>
          <p:cNvPr id="16388" name="Rectangle 4"/>
          <p:cNvSpPr>
            <a:spLocks noGrp="1" noRot="1" noChangeAspect="1" noChangeArrowheads="1" noTextEdit="1"/>
          </p:cNvSpPr>
          <p:nvPr>
            <p:ph type="sldImg" idx="2"/>
          </p:nvPr>
        </p:nvSpPr>
        <p:spPr bwMode="auto">
          <a:xfrm>
            <a:off x="327025" y="700088"/>
            <a:ext cx="6203950" cy="3490912"/>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85800" y="4424085"/>
            <a:ext cx="5486400" cy="4191238"/>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p:cNvSpPr>
            <a:spLocks noGrp="1" noChangeArrowheads="1"/>
          </p:cNvSpPr>
          <p:nvPr>
            <p:ph type="ftr" sz="quarter" idx="4"/>
          </p:nvPr>
        </p:nvSpPr>
        <p:spPr bwMode="auto">
          <a:xfrm>
            <a:off x="0" y="8846554"/>
            <a:ext cx="2971800" cy="465693"/>
          </a:xfrm>
          <a:prstGeom prst="rect">
            <a:avLst/>
          </a:prstGeom>
          <a:noFill/>
          <a:ln w="9525">
            <a:noFill/>
            <a:miter lim="800000"/>
            <a:headEnd/>
            <a:tailEnd/>
          </a:ln>
          <a:effectLst/>
        </p:spPr>
        <p:txBody>
          <a:bodyPr vert="horz" wrap="square" lIns="91332" tIns="45666" rIns="91332" bIns="45666" numCol="1" anchor="b" anchorCtr="0" compatLnSpc="1">
            <a:prstTxWarp prst="textNoShape">
              <a:avLst/>
            </a:prstTxWarp>
          </a:bodyPr>
          <a:lstStyle>
            <a:lvl1pPr eaLnBrk="0" hangingPunct="0">
              <a:defRPr sz="1200">
                <a:cs typeface="ヒラギノ角ゴ Pro W3"/>
              </a:defRPr>
            </a:lvl1pPr>
          </a:lstStyle>
          <a:p>
            <a:pPr>
              <a:defRPr/>
            </a:pPr>
            <a:endParaRPr lang="en-US"/>
          </a:p>
        </p:txBody>
      </p:sp>
      <p:sp>
        <p:nvSpPr>
          <p:cNvPr id="24583" name="Rectangle 7"/>
          <p:cNvSpPr>
            <a:spLocks noGrp="1" noChangeArrowheads="1"/>
          </p:cNvSpPr>
          <p:nvPr>
            <p:ph type="sldNum" sz="quarter" idx="5"/>
          </p:nvPr>
        </p:nvSpPr>
        <p:spPr bwMode="auto">
          <a:xfrm>
            <a:off x="3884613" y="8846554"/>
            <a:ext cx="2971800" cy="465693"/>
          </a:xfrm>
          <a:prstGeom prst="rect">
            <a:avLst/>
          </a:prstGeom>
          <a:noFill/>
          <a:ln w="9525">
            <a:noFill/>
            <a:miter lim="800000"/>
            <a:headEnd/>
            <a:tailEnd/>
          </a:ln>
          <a:effectLst/>
        </p:spPr>
        <p:txBody>
          <a:bodyPr vert="horz" wrap="square" lIns="91332" tIns="45666" rIns="91332" bIns="45666" numCol="1" anchor="b" anchorCtr="0" compatLnSpc="1">
            <a:prstTxWarp prst="textNoShape">
              <a:avLst/>
            </a:prstTxWarp>
          </a:bodyPr>
          <a:lstStyle>
            <a:lvl1pPr algn="r" eaLnBrk="0" hangingPunct="0">
              <a:defRPr sz="1200">
                <a:cs typeface="ヒラギノ角ゴ Pro W3"/>
              </a:defRPr>
            </a:lvl1pPr>
          </a:lstStyle>
          <a:p>
            <a:pPr>
              <a:defRPr/>
            </a:pPr>
            <a:fld id="{6E074355-CE0D-4C68-A6CB-C364ED71B33B}" type="slidenum">
              <a:rPr lang="en-US"/>
              <a:pPr>
                <a:defRPr/>
              </a:pPr>
              <a:t>‹#›</a:t>
            </a:fld>
            <a:endParaRPr lang="en-US"/>
          </a:p>
        </p:txBody>
      </p:sp>
    </p:spTree>
    <p:extLst>
      <p:ext uri="{BB962C8B-B14F-4D97-AF65-F5344CB8AC3E}">
        <p14:creationId xmlns:p14="http://schemas.microsoft.com/office/powerpoint/2010/main" val="15090979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a:t>
            </a:fld>
            <a:endParaRPr lang="en-US"/>
          </a:p>
        </p:txBody>
      </p:sp>
    </p:spTree>
    <p:extLst>
      <p:ext uri="{BB962C8B-B14F-4D97-AF65-F5344CB8AC3E}">
        <p14:creationId xmlns:p14="http://schemas.microsoft.com/office/powerpoint/2010/main" val="1468799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8</a:t>
            </a:fld>
            <a:endParaRPr lang="en-US"/>
          </a:p>
        </p:txBody>
      </p:sp>
    </p:spTree>
    <p:extLst>
      <p:ext uri="{BB962C8B-B14F-4D97-AF65-F5344CB8AC3E}">
        <p14:creationId xmlns:p14="http://schemas.microsoft.com/office/powerpoint/2010/main" val="275309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57719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076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969085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77478"/>
            <a:ext cx="8229600" cy="857250"/>
          </a:xfrm>
        </p:spPr>
        <p:txBody>
          <a:bodyPr/>
          <a:lstStyle/>
          <a:p>
            <a:r>
              <a:rPr lang="en-US" dirty="0"/>
              <a:t>Click to edit Master title style</a:t>
            </a:r>
          </a:p>
        </p:txBody>
      </p:sp>
      <p:sp>
        <p:nvSpPr>
          <p:cNvPr id="3" name="Content Placeholder 2"/>
          <p:cNvSpPr>
            <a:spLocks noGrp="1"/>
          </p:cNvSpPr>
          <p:nvPr>
            <p:ph idx="1"/>
          </p:nvPr>
        </p:nvSpPr>
        <p:spPr>
          <a:xfrm>
            <a:off x="457200" y="1771650"/>
            <a:ext cx="8229600" cy="291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7501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atin typeface="Arial"/>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79158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749028"/>
            <a:ext cx="4038600" cy="31087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49028"/>
            <a:ext cx="4038600" cy="31087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043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420688" y="641510"/>
            <a:ext cx="3008313" cy="871538"/>
          </a:xfrm>
        </p:spPr>
        <p:txBody>
          <a:bodyPr anchor="b"/>
          <a:lstStyle>
            <a:lvl1pPr algn="l">
              <a:defRPr sz="2000" b="1"/>
            </a:lvl1pPr>
          </a:lstStyle>
          <a:p>
            <a:r>
              <a:rPr lang="en-US" dirty="0"/>
              <a:t>Click to edit Master title style</a:t>
            </a:r>
          </a:p>
        </p:txBody>
      </p:sp>
      <p:sp>
        <p:nvSpPr>
          <p:cNvPr id="6" name="Content Placeholder 2"/>
          <p:cNvSpPr>
            <a:spLocks noGrp="1"/>
          </p:cNvSpPr>
          <p:nvPr>
            <p:ph idx="1"/>
          </p:nvPr>
        </p:nvSpPr>
        <p:spPr>
          <a:xfrm>
            <a:off x="3575050" y="920884"/>
            <a:ext cx="5111750" cy="40511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half" idx="2"/>
          </p:nvPr>
        </p:nvSpPr>
        <p:spPr>
          <a:xfrm>
            <a:off x="420688" y="1601629"/>
            <a:ext cx="3008313" cy="31418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349021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1792288" y="3829050"/>
            <a:ext cx="5486400" cy="425768"/>
          </a:xfrm>
        </p:spPr>
        <p:txBody>
          <a:bodyPr anchor="b"/>
          <a:lstStyle>
            <a:lvl1pPr algn="l">
              <a:defRPr sz="2000" b="1"/>
            </a:lvl1pPr>
          </a:lstStyle>
          <a:p>
            <a:r>
              <a:rPr lang="en-US" dirty="0"/>
              <a:t>Click to edit Master title style</a:t>
            </a:r>
          </a:p>
        </p:txBody>
      </p:sp>
      <p:sp>
        <p:nvSpPr>
          <p:cNvPr id="6" name="Picture Placeholder 2"/>
          <p:cNvSpPr>
            <a:spLocks noGrp="1"/>
          </p:cNvSpPr>
          <p:nvPr>
            <p:ph type="pic" idx="1"/>
          </p:nvPr>
        </p:nvSpPr>
        <p:spPr>
          <a:xfrm>
            <a:off x="1792288" y="685800"/>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p:cNvSpPr>
            <a:spLocks noGrp="1"/>
          </p:cNvSpPr>
          <p:nvPr>
            <p:ph type="body" sz="half" idx="2"/>
          </p:nvPr>
        </p:nvSpPr>
        <p:spPr>
          <a:xfrm>
            <a:off x="1792288" y="4254817"/>
            <a:ext cx="5486400" cy="6029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267081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microsoft.com/office/2007/relationships/hdphoto" Target="../media/hdphoto1.wdp"/></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5.xml"/><Relationship Id="rId7"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5.jpeg"/><Relationship Id="rId4" Type="http://schemas.openxmlformats.org/officeDocument/2006/relationships/slideLayout" Target="../slideLayouts/slideLayout6.xml"/><Relationship Id="rId9"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extLst>
              <a:ext uri="{BEBA8EAE-BF5A-486C-A8C5-ECC9F3942E4B}">
                <a14:imgProps xmlns:a14="http://schemas.microsoft.com/office/drawing/2010/main">
                  <a14:imgLayer r:embed="rId4">
                    <a14:imgEffect>
                      <a14:saturation sat="10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95300" y="1200150"/>
            <a:ext cx="7886700" cy="1752600"/>
          </a:xfrm>
          <a:prstGeom prst="rect">
            <a:avLst/>
          </a:prstGeom>
        </p:spPr>
        <p:txBody>
          <a:bodyPr vert="horz" wrap="square" lIns="91440" tIns="45720" rIns="91440" bIns="45720" rtlCol="0" anchor="b">
            <a:noAutofit/>
          </a:bodyPr>
          <a:lstStyle/>
          <a:p>
            <a:r>
              <a:rPr lang="en-US" dirty="0"/>
              <a:t>Insert your</a:t>
            </a:r>
            <a:br>
              <a:rPr lang="en-US" dirty="0"/>
            </a:br>
            <a:r>
              <a:rPr lang="en-US" dirty="0"/>
              <a:t>headline here</a:t>
            </a:r>
            <a:br>
              <a:rPr lang="en-US" dirty="0"/>
            </a:br>
            <a:r>
              <a:rPr lang="en-US" dirty="0"/>
              <a:t>up to 3 lines</a:t>
            </a:r>
          </a:p>
        </p:txBody>
      </p:sp>
      <p:sp>
        <p:nvSpPr>
          <p:cNvPr id="10" name="Text Placeholder 9"/>
          <p:cNvSpPr>
            <a:spLocks noGrp="1"/>
          </p:cNvSpPr>
          <p:nvPr>
            <p:ph type="body" idx="1"/>
          </p:nvPr>
        </p:nvSpPr>
        <p:spPr>
          <a:xfrm>
            <a:off x="495300" y="3333749"/>
            <a:ext cx="7886700" cy="457201"/>
          </a:xfrm>
          <a:prstGeom prst="rect">
            <a:avLst/>
          </a:prstGeom>
        </p:spPr>
        <p:txBody>
          <a:bodyPr vert="horz" lIns="91440" tIns="45720" rIns="91440" bIns="45720" rtlCol="0">
            <a:noAutofit/>
          </a:bodyPr>
          <a:lstStyle/>
          <a:p>
            <a:pPr lvl="0"/>
            <a:r>
              <a:rPr lang="en-US" dirty="0"/>
              <a:t>Insert your subtitle or any additional description text here up to</a:t>
            </a:r>
            <a:br>
              <a:rPr lang="en-US" dirty="0"/>
            </a:br>
            <a:r>
              <a:rPr lang="en-US" dirty="0"/>
              <a:t>two lines of text or you can delete this text box</a:t>
            </a:r>
          </a:p>
        </p:txBody>
      </p:sp>
      <p:cxnSp>
        <p:nvCxnSpPr>
          <p:cNvPr id="14" name="Straight Connector 13"/>
          <p:cNvCxnSpPr/>
          <p:nvPr userDrawn="1"/>
        </p:nvCxnSpPr>
        <p:spPr>
          <a:xfrm>
            <a:off x="628650" y="3105150"/>
            <a:ext cx="5619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9"/>
          <p:cNvSpPr txBox="1">
            <a:spLocks/>
          </p:cNvSpPr>
          <p:nvPr userDrawn="1"/>
        </p:nvSpPr>
        <p:spPr>
          <a:xfrm>
            <a:off x="490384" y="4171949"/>
            <a:ext cx="7886700" cy="457201"/>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lnSpc>
                <a:spcPct val="50000"/>
              </a:lnSpc>
              <a:spcAft>
                <a:spcPts val="0"/>
              </a:spcAft>
            </a:pPr>
            <a:r>
              <a:rPr lang="en-US" sz="1050" b="0" i="0" cap="all" baseline="0" dirty="0">
                <a:latin typeface="Arial Black" charset="0"/>
              </a:rPr>
              <a:t>Presenter or speaker name</a:t>
            </a:r>
          </a:p>
          <a:p>
            <a:pPr fontAlgn="auto">
              <a:lnSpc>
                <a:spcPct val="30000"/>
              </a:lnSpc>
              <a:spcAft>
                <a:spcPts val="0"/>
              </a:spcAft>
            </a:pPr>
            <a:r>
              <a:rPr lang="en-US" sz="1050" dirty="0"/>
              <a:t>Position/Role,</a:t>
            </a:r>
            <a:r>
              <a:rPr lang="en-US" sz="1050" baseline="0" dirty="0"/>
              <a:t> The University of Texas at Austin</a:t>
            </a:r>
            <a:endParaRPr lang="en-US" sz="1050" dirty="0"/>
          </a:p>
        </p:txBody>
      </p:sp>
      <p:sp>
        <p:nvSpPr>
          <p:cNvPr id="16" name="Text Placeholder 9"/>
          <p:cNvSpPr txBox="1">
            <a:spLocks/>
          </p:cNvSpPr>
          <p:nvPr userDrawn="1"/>
        </p:nvSpPr>
        <p:spPr>
          <a:xfrm>
            <a:off x="548640" y="457200"/>
            <a:ext cx="7828444" cy="38929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US" sz="1200" b="0" i="0" cap="all" baseline="0" dirty="0">
                <a:latin typeface="Arial Black" charset="0"/>
              </a:rPr>
              <a:t>Month 20xx</a:t>
            </a:r>
            <a:endParaRPr lang="en-US" sz="1200" b="0" dirty="0"/>
          </a:p>
        </p:txBody>
      </p:sp>
    </p:spTree>
    <p:extLst>
      <p:ext uri="{BB962C8B-B14F-4D97-AF65-F5344CB8AC3E}">
        <p14:creationId xmlns:p14="http://schemas.microsoft.com/office/powerpoint/2010/main" val="1503322918"/>
      </p:ext>
    </p:extLst>
  </p:cSld>
  <p:clrMap bg1="lt1" tx1="dk1" bg2="lt2" tx2="dk2" accent1="accent1" accent2="accent2" accent3="accent3" accent4="accent4" accent5="accent5" accent6="accent6" hlink="hlink" folHlink="folHlink"/>
  <p:sldLayoutIdLst>
    <p:sldLayoutId id="2147483680" r:id="rId1"/>
  </p:sldLayoutIdLst>
  <p:txStyles>
    <p:title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p:titleStyle>
    <p:bodyStyle>
      <a:lvl1pPr marL="0" indent="0" algn="l" defTabSz="914400" rtl="0" eaLnBrk="1" latinLnBrk="0" hangingPunct="1">
        <a:lnSpc>
          <a:spcPct val="90000"/>
        </a:lnSpc>
        <a:spcBef>
          <a:spcPts val="1000"/>
        </a:spcBef>
        <a:buFont typeface="Arial"/>
        <a:buNone/>
        <a:defRPr sz="14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lum bright="-2000" contrast="1900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5985189"/>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79972"/>
            <a:ext cx="8229600" cy="29146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0" y="0"/>
            <a:ext cx="6858000" cy="409826"/>
          </a:xfrm>
          <a:prstGeom prst="rect">
            <a:avLst/>
          </a:prstGeom>
          <a:solidFill>
            <a:srgbClr val="BF5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rotWithShape="1">
          <a:blip r:embed="rId9" cstate="print">
            <a:extLst>
              <a:ext uri="{28A0092B-C50C-407E-A947-70E740481C1C}">
                <a14:useLocalDpi xmlns:a14="http://schemas.microsoft.com/office/drawing/2010/main" val="0"/>
              </a:ext>
            </a:extLst>
          </a:blip>
          <a:srcRect l="5833" t="13620" r="50000" b="56589"/>
          <a:stretch/>
        </p:blipFill>
        <p:spPr>
          <a:xfrm>
            <a:off x="457200" y="-20488"/>
            <a:ext cx="1905000" cy="467264"/>
          </a:xfrm>
          <a:prstGeom prst="rect">
            <a:avLst/>
          </a:prstGeom>
        </p:spPr>
      </p:pic>
      <p:pic>
        <p:nvPicPr>
          <p:cNvPr id="7" name="Picture 6">
            <a:extLst>
              <a:ext uri="{FF2B5EF4-FFF2-40B4-BE49-F238E27FC236}">
                <a16:creationId xmlns:a16="http://schemas.microsoft.com/office/drawing/2014/main" id="{696AFFA6-6073-7147-B06F-73C6DF6CA32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467600" y="4264422"/>
            <a:ext cx="1474107" cy="660400"/>
          </a:xfrm>
          <a:prstGeom prst="rect">
            <a:avLst/>
          </a:prstGeom>
        </p:spPr>
      </p:pic>
    </p:spTree>
    <p:extLst>
      <p:ext uri="{BB962C8B-B14F-4D97-AF65-F5344CB8AC3E}">
        <p14:creationId xmlns:p14="http://schemas.microsoft.com/office/powerpoint/2010/main" val="379163865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7" r:id="rId5"/>
    <p:sldLayoutId id="2147483678" r:id="rId6"/>
  </p:sldLayoutIdLst>
  <p:txStyles>
    <p:titleStyle>
      <a:lvl1pPr algn="l" defTabSz="457200" rtl="0" eaLnBrk="1" latinLnBrk="0" hangingPunct="1">
        <a:spcBef>
          <a:spcPct val="0"/>
        </a:spcBef>
        <a:buNone/>
        <a:defRPr sz="4400" kern="1200">
          <a:solidFill>
            <a:schemeClr val="tx1">
              <a:lumMod val="75000"/>
              <a:lumOff val="25000"/>
            </a:schemeClr>
          </a:solidFill>
          <a:latin typeface=""/>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diagramLayout" Target="../diagrams/layout1.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openxmlformats.org/officeDocument/2006/relationships/image" Target="../media/image17.png"/><Relationship Id="rId5" Type="http://schemas.openxmlformats.org/officeDocument/2006/relationships/diagramColors" Target="../diagrams/colors1.xml"/><Relationship Id="rId10" Type="http://schemas.openxmlformats.org/officeDocument/2006/relationships/image" Target="../media/image18.svg"/><Relationship Id="rId4" Type="http://schemas.openxmlformats.org/officeDocument/2006/relationships/diagramQuickStyle" Target="../diagrams/quickStyle1.xml"/><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p:nvCxnSpPr>
        <p:spPr>
          <a:xfrm>
            <a:off x="628650" y="3105150"/>
            <a:ext cx="5619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9"/>
          <p:cNvSpPr txBox="1">
            <a:spLocks/>
          </p:cNvSpPr>
          <p:nvPr/>
        </p:nvSpPr>
        <p:spPr>
          <a:xfrm>
            <a:off x="548640" y="3562350"/>
            <a:ext cx="7886700" cy="457201"/>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fontAlgn="auto">
              <a:lnSpc>
                <a:spcPct val="100000"/>
              </a:lnSpc>
              <a:spcBef>
                <a:spcPts val="0"/>
              </a:spcBef>
              <a:spcAft>
                <a:spcPts val="0"/>
              </a:spcAft>
            </a:pPr>
            <a:r>
              <a:rPr lang="en-US" sz="2400" b="1" dirty="0">
                <a:solidFill>
                  <a:prstClr val="white"/>
                </a:solidFill>
              </a:rPr>
              <a:t>Dr. Nicole (Nico) Osier</a:t>
            </a:r>
          </a:p>
          <a:p>
            <a:pPr>
              <a:lnSpc>
                <a:spcPct val="100000"/>
              </a:lnSpc>
              <a:spcBef>
                <a:spcPts val="0"/>
              </a:spcBef>
            </a:pPr>
            <a:r>
              <a:rPr lang="en-US" sz="1050" b="1" dirty="0"/>
              <a:t>Assistant Professor at School of Nursing, and Dell Medical School</a:t>
            </a:r>
          </a:p>
        </p:txBody>
      </p:sp>
      <p:sp>
        <p:nvSpPr>
          <p:cNvPr id="12" name="Text Placeholder 9"/>
          <p:cNvSpPr txBox="1">
            <a:spLocks/>
          </p:cNvSpPr>
          <p:nvPr/>
        </p:nvSpPr>
        <p:spPr>
          <a:xfrm>
            <a:off x="548640" y="457200"/>
            <a:ext cx="7828444" cy="38929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US" sz="1200" b="0" i="0" baseline="0" dirty="0" smtClean="0">
                <a:latin typeface="Arial" panose="020B0604020202020204" pitchFamily="34" charset="0"/>
                <a:cs typeface="Arial" panose="020B0604020202020204" pitchFamily="34" charset="0"/>
              </a:rPr>
              <a:t>February</a:t>
            </a:r>
            <a:r>
              <a:rPr lang="en-US" sz="1200" b="0" i="0" cap="all" baseline="0" dirty="0" smtClean="0">
                <a:latin typeface="Arial" panose="020B0604020202020204" pitchFamily="34" charset="0"/>
                <a:cs typeface="Arial" panose="020B0604020202020204" pitchFamily="34" charset="0"/>
              </a:rPr>
              <a:t> </a:t>
            </a:r>
            <a:r>
              <a:rPr lang="en-US" sz="1200" b="0" i="0" cap="all" baseline="0" dirty="0">
                <a:latin typeface="Arial" panose="020B0604020202020204" pitchFamily="34" charset="0"/>
                <a:cs typeface="Arial" panose="020B0604020202020204" pitchFamily="34" charset="0"/>
              </a:rPr>
              <a:t>27, 2019</a:t>
            </a:r>
            <a:endParaRPr lang="en-US" sz="1200" b="0" dirty="0">
              <a:latin typeface="Arial" panose="020B0604020202020204" pitchFamily="34" charset="0"/>
              <a:cs typeface="Arial" panose="020B0604020202020204" pitchFamily="34" charset="0"/>
            </a:endParaRPr>
          </a:p>
        </p:txBody>
      </p:sp>
      <p:sp>
        <p:nvSpPr>
          <p:cNvPr id="13" name="Title Placeholder 7"/>
          <p:cNvSpPr txBox="1">
            <a:spLocks/>
          </p:cNvSpPr>
          <p:nvPr/>
        </p:nvSpPr>
        <p:spPr>
          <a:xfrm>
            <a:off x="502920" y="1200150"/>
            <a:ext cx="7886700" cy="1752600"/>
          </a:xfrm>
          <a:prstGeom prst="rect">
            <a:avLst/>
          </a:prstGeom>
        </p:spPr>
        <p:txBody>
          <a:bodyPr vert="horz" wrap="square" lIns="91440" tIns="45720" rIns="91440" bIns="45720" rtlCol="0" anchor="b">
            <a:noAutofit/>
          </a:bodyPr>
          <a:lst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a:lstStyle>
          <a:p>
            <a:pPr fontAlgn="auto">
              <a:spcAft>
                <a:spcPts val="0"/>
              </a:spcAft>
            </a:pPr>
            <a:r>
              <a:rPr lang="en-US" sz="2400" b="0" dirty="0"/>
              <a:t>An exploratory study of allostatic load and its impact on response to an 8-week self-management program for multiple sclerosis</a:t>
            </a:r>
            <a:endParaRPr lang="en-US" sz="2400" dirty="0"/>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5811" t="10047" r="49151" b="53996"/>
          <a:stretch/>
        </p:blipFill>
        <p:spPr>
          <a:xfrm>
            <a:off x="4267200" y="192958"/>
            <a:ext cx="2681817" cy="778592"/>
          </a:xfrm>
          <a:prstGeom prst="rect">
            <a:avLst/>
          </a:prstGeom>
        </p:spPr>
      </p:pic>
      <p:pic>
        <p:nvPicPr>
          <p:cNvPr id="7" name="Picture 6">
            <a:extLst>
              <a:ext uri="{FF2B5EF4-FFF2-40B4-BE49-F238E27FC236}">
                <a16:creationId xmlns:a16="http://schemas.microsoft.com/office/drawing/2014/main" id="{DB323C75-AC5A-2045-BEEE-D18ADE5AB9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00" y="192167"/>
            <a:ext cx="1579332" cy="707541"/>
          </a:xfrm>
          <a:prstGeom prst="rect">
            <a:avLst/>
          </a:prstGeom>
        </p:spPr>
      </p:pic>
      <p:sp>
        <p:nvSpPr>
          <p:cNvPr id="8" name="Rectangle 7"/>
          <p:cNvSpPr/>
          <p:nvPr/>
        </p:nvSpPr>
        <p:spPr>
          <a:xfrm>
            <a:off x="519093" y="4305985"/>
            <a:ext cx="8289908" cy="600164"/>
          </a:xfrm>
          <a:prstGeom prst="rect">
            <a:avLst/>
          </a:prstGeom>
        </p:spPr>
        <p:txBody>
          <a:bodyPr wrap="square">
            <a:spAutoFit/>
          </a:bodyPr>
          <a:lstStyle/>
          <a:p>
            <a:r>
              <a:rPr lang="en-US" sz="1100" dirty="0">
                <a:solidFill>
                  <a:srgbClr val="FFFFFF"/>
                </a:solidFill>
                <a:latin typeface="Arial" panose="020B0604020202020204" pitchFamily="34" charset="0"/>
              </a:rPr>
              <a:t>Research reported here was supported by the National Institute of Nursing Research of the National Institutes of Health under Award Number P30NR015335. The content is solely the responsibility of the authors and does not necessarily represent the official views of the National Institutes of Health.</a:t>
            </a:r>
            <a:endParaRPr lang="en-US" sz="1100" dirty="0"/>
          </a:p>
        </p:txBody>
      </p:sp>
    </p:spTree>
    <p:extLst>
      <p:ext uri="{BB962C8B-B14F-4D97-AF65-F5344CB8AC3E}">
        <p14:creationId xmlns:p14="http://schemas.microsoft.com/office/powerpoint/2010/main" val="247584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Goal of the Study</a:t>
            </a:r>
            <a:endParaRPr lang="en-US" sz="3200" dirty="0"/>
          </a:p>
        </p:txBody>
      </p:sp>
      <p:sp>
        <p:nvSpPr>
          <p:cNvPr id="3" name="Content Placeholder 2"/>
          <p:cNvSpPr>
            <a:spLocks noGrp="1"/>
          </p:cNvSpPr>
          <p:nvPr>
            <p:ph idx="1"/>
          </p:nvPr>
        </p:nvSpPr>
        <p:spPr>
          <a:xfrm>
            <a:off x="609600" y="1241219"/>
            <a:ext cx="5181600" cy="2914650"/>
          </a:xfrm>
        </p:spPr>
        <p:txBody>
          <a:bodyPr>
            <a:normAutofit/>
          </a:bodyPr>
          <a:lstStyle/>
          <a:p>
            <a:endParaRPr lang="en-US" dirty="0"/>
          </a:p>
          <a:p>
            <a:r>
              <a:rPr lang="en-US" dirty="0"/>
              <a:t>Evaluate the complex role of stress in MS</a:t>
            </a:r>
          </a:p>
          <a:p>
            <a:r>
              <a:rPr lang="en-US" dirty="0"/>
              <a:t>Create a composite measure of allostatic load</a:t>
            </a:r>
          </a:p>
        </p:txBody>
      </p:sp>
      <p:pic>
        <p:nvPicPr>
          <p:cNvPr id="1026" name="Picture 2" descr="Image result for brain sketch png">
            <a:extLst>
              <a:ext uri="{FF2B5EF4-FFF2-40B4-BE49-F238E27FC236}">
                <a16:creationId xmlns:a16="http://schemas.microsoft.com/office/drawing/2014/main" id="{AC36A299-0966-4AD8-8348-4DC3982668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0084" y="1349255"/>
            <a:ext cx="2428482" cy="2815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10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F2FC2-1975-4C42-B0A4-B8AE145EA00A}"/>
              </a:ext>
            </a:extLst>
          </p:cNvPr>
          <p:cNvSpPr>
            <a:spLocks noGrp="1"/>
          </p:cNvSpPr>
          <p:nvPr>
            <p:ph type="title"/>
          </p:nvPr>
        </p:nvSpPr>
        <p:spPr>
          <a:xfrm>
            <a:off x="152400" y="426396"/>
            <a:ext cx="8229600" cy="857250"/>
          </a:xfrm>
        </p:spPr>
        <p:txBody>
          <a:bodyPr>
            <a:normAutofit/>
          </a:bodyPr>
          <a:lstStyle/>
          <a:p>
            <a:r>
              <a:rPr lang="en-US" sz="3200" b="1" dirty="0"/>
              <a:t>Aims</a:t>
            </a:r>
          </a:p>
        </p:txBody>
      </p:sp>
      <p:sp>
        <p:nvSpPr>
          <p:cNvPr id="4" name="Google Shape;122;p18">
            <a:extLst>
              <a:ext uri="{FF2B5EF4-FFF2-40B4-BE49-F238E27FC236}">
                <a16:creationId xmlns:a16="http://schemas.microsoft.com/office/drawing/2014/main" id="{34C46AA3-6159-8B45-915A-5368AC29D686}"/>
              </a:ext>
            </a:extLst>
          </p:cNvPr>
          <p:cNvSpPr/>
          <p:nvPr/>
        </p:nvSpPr>
        <p:spPr>
          <a:xfrm>
            <a:off x="1279280" y="1216263"/>
            <a:ext cx="7850723" cy="757130"/>
          </a:xfrm>
          <a:prstGeom prst="rect">
            <a:avLst/>
          </a:prstGeom>
          <a:noFill/>
          <a:ln>
            <a:noFill/>
          </a:ln>
        </p:spPr>
        <p:txBody>
          <a:bodyPr spcFirstLastPara="1" wrap="square" lIns="91425" tIns="45700" rIns="91425" bIns="45700" anchor="t" anchorCtr="0">
            <a:noAutofit/>
          </a:bodyPr>
          <a:lstStyle/>
          <a:p>
            <a:pPr marL="0" marR="0" lvl="0" indent="0" algn="just" rtl="0">
              <a:lnSpc>
                <a:spcPct val="120000"/>
              </a:lnSpc>
              <a:spcBef>
                <a:spcPts val="0"/>
              </a:spcBef>
              <a:spcAft>
                <a:spcPts val="0"/>
              </a:spcAft>
              <a:buClr>
                <a:srgbClr val="000000"/>
              </a:buClr>
              <a:buSzPts val="1800"/>
              <a:buFont typeface="Arial"/>
              <a:buNone/>
            </a:pPr>
            <a:r>
              <a:rPr lang="en-US" sz="1800" b="0" i="0" u="none" strike="noStrike" cap="none" dirty="0">
                <a:solidFill>
                  <a:schemeClr val="dk1"/>
                </a:solidFill>
                <a:latin typeface="Lato"/>
                <a:ea typeface="Lato"/>
                <a:cs typeface="Lato"/>
                <a:sym typeface="Lato"/>
              </a:rPr>
              <a:t>Examine the association between biomarkers (IL-15, IL-23, melatonin) &amp; PSS </a:t>
            </a:r>
            <a:r>
              <a:rPr lang="en-US" sz="1800" b="0" i="0" u="none" strike="noStrike" cap="none" dirty="0" smtClean="0">
                <a:solidFill>
                  <a:schemeClr val="dk1"/>
                </a:solidFill>
                <a:latin typeface="Lato"/>
                <a:ea typeface="Lato"/>
                <a:cs typeface="Lato"/>
                <a:sym typeface="Lato"/>
              </a:rPr>
              <a:t>score </a:t>
            </a:r>
            <a:r>
              <a:rPr lang="en-US" sz="1800" b="0" i="0" u="none" strike="noStrike" cap="none" dirty="0">
                <a:solidFill>
                  <a:schemeClr val="dk1"/>
                </a:solidFill>
                <a:latin typeface="Lato"/>
                <a:ea typeface="Lato"/>
                <a:cs typeface="Lato"/>
                <a:sym typeface="Lato"/>
              </a:rPr>
              <a:t>while controlling for confounders (e.g. age, inflammatory comorbidities).</a:t>
            </a:r>
            <a:endParaRPr sz="1400" b="0" i="0" u="none" strike="noStrike" cap="none" dirty="0">
              <a:solidFill>
                <a:srgbClr val="000000"/>
              </a:solidFill>
              <a:latin typeface="Arial"/>
              <a:ea typeface="Arial"/>
              <a:cs typeface="Arial"/>
              <a:sym typeface="Arial"/>
            </a:endParaRPr>
          </a:p>
        </p:txBody>
      </p:sp>
      <p:sp>
        <p:nvSpPr>
          <p:cNvPr id="5" name="Google Shape;123;p18">
            <a:extLst>
              <a:ext uri="{FF2B5EF4-FFF2-40B4-BE49-F238E27FC236}">
                <a16:creationId xmlns:a16="http://schemas.microsoft.com/office/drawing/2014/main" id="{C9D62AD5-BBF0-844A-950B-C13B1B45D04A}"/>
              </a:ext>
            </a:extLst>
          </p:cNvPr>
          <p:cNvSpPr/>
          <p:nvPr/>
        </p:nvSpPr>
        <p:spPr>
          <a:xfrm>
            <a:off x="1279280" y="2378959"/>
            <a:ext cx="7617381" cy="9787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Lato"/>
                <a:ea typeface="Lato"/>
                <a:cs typeface="Lato"/>
                <a:sym typeface="Lato"/>
              </a:rPr>
              <a:t>Determine the degree to which biomarkers (IL-15, IL-23, melatonin) are predictive of responsiveness to a self-management + acupuncture intervention.</a:t>
            </a:r>
            <a:endParaRPr sz="1400" b="0" i="0" u="none" strike="noStrike" cap="none" dirty="0">
              <a:solidFill>
                <a:srgbClr val="000000"/>
              </a:solidFill>
              <a:latin typeface="Arial"/>
              <a:ea typeface="Arial"/>
              <a:cs typeface="Arial"/>
              <a:sym typeface="Arial"/>
            </a:endParaRPr>
          </a:p>
          <a:p>
            <a:pPr marL="0" marR="0" lvl="0" indent="0" algn="just" rtl="0">
              <a:lnSpc>
                <a:spcPct val="12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6" name="Google Shape;124;p18">
            <a:extLst>
              <a:ext uri="{FF2B5EF4-FFF2-40B4-BE49-F238E27FC236}">
                <a16:creationId xmlns:a16="http://schemas.microsoft.com/office/drawing/2014/main" id="{C0F63892-7E7B-8F4D-95F5-910DA141A291}"/>
              </a:ext>
            </a:extLst>
          </p:cNvPr>
          <p:cNvSpPr/>
          <p:nvPr/>
        </p:nvSpPr>
        <p:spPr>
          <a:xfrm>
            <a:off x="1279280" y="3489552"/>
            <a:ext cx="7617381"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Lato"/>
                <a:ea typeface="Lato"/>
                <a:cs typeface="Lato"/>
                <a:sym typeface="Lato"/>
              </a:rPr>
              <a:t>Combine novel biomarker analysis with other biomarkers and self-reported data to create a composite measure of allostatic load for further evaluation.</a:t>
            </a:r>
            <a:endParaRPr sz="1800" b="0" i="0" u="none" strike="noStrike" cap="none" dirty="0">
              <a:solidFill>
                <a:schemeClr val="dk1"/>
              </a:solidFill>
              <a:latin typeface="Lato"/>
              <a:ea typeface="Lato"/>
              <a:cs typeface="Lato"/>
              <a:sym typeface="Lato"/>
            </a:endParaRPr>
          </a:p>
        </p:txBody>
      </p:sp>
      <p:pic>
        <p:nvPicPr>
          <p:cNvPr id="7" name="Google Shape;125;p18" descr="DNA">
            <a:extLst>
              <a:ext uri="{FF2B5EF4-FFF2-40B4-BE49-F238E27FC236}">
                <a16:creationId xmlns:a16="http://schemas.microsoft.com/office/drawing/2014/main" id="{19C980BC-E0CA-9C4B-8739-1296C757E5E7}"/>
              </a:ext>
            </a:extLst>
          </p:cNvPr>
          <p:cNvPicPr preferRelativeResize="0"/>
          <p:nvPr/>
        </p:nvPicPr>
        <p:blipFill rotWithShape="1">
          <a:blip r:embed="rId2">
            <a:alphaModFix/>
          </a:blip>
          <a:srcRect/>
          <a:stretch/>
        </p:blipFill>
        <p:spPr>
          <a:xfrm>
            <a:off x="257579" y="1171320"/>
            <a:ext cx="914400" cy="914400"/>
          </a:xfrm>
          <a:prstGeom prst="rect">
            <a:avLst/>
          </a:prstGeom>
          <a:noFill/>
          <a:ln>
            <a:noFill/>
          </a:ln>
        </p:spPr>
      </p:pic>
      <p:pic>
        <p:nvPicPr>
          <p:cNvPr id="8" name="Google Shape;126;p18" descr="Upward trend">
            <a:extLst>
              <a:ext uri="{FF2B5EF4-FFF2-40B4-BE49-F238E27FC236}">
                <a16:creationId xmlns:a16="http://schemas.microsoft.com/office/drawing/2014/main" id="{1991821F-B229-1F4E-BFC5-95C7C1572510}"/>
              </a:ext>
            </a:extLst>
          </p:cNvPr>
          <p:cNvPicPr preferRelativeResize="0"/>
          <p:nvPr/>
        </p:nvPicPr>
        <p:blipFill rotWithShape="1">
          <a:blip r:embed="rId3">
            <a:alphaModFix/>
          </a:blip>
          <a:srcRect/>
          <a:stretch/>
        </p:blipFill>
        <p:spPr>
          <a:xfrm>
            <a:off x="257579" y="2263419"/>
            <a:ext cx="914400" cy="914400"/>
          </a:xfrm>
          <a:prstGeom prst="rect">
            <a:avLst/>
          </a:prstGeom>
          <a:noFill/>
          <a:ln>
            <a:noFill/>
          </a:ln>
        </p:spPr>
      </p:pic>
      <p:pic>
        <p:nvPicPr>
          <p:cNvPr id="9" name="Google Shape;127;p18" descr="Open Book">
            <a:extLst>
              <a:ext uri="{FF2B5EF4-FFF2-40B4-BE49-F238E27FC236}">
                <a16:creationId xmlns:a16="http://schemas.microsoft.com/office/drawing/2014/main" id="{790B2779-AFDD-0040-8AF8-8119D974D466}"/>
              </a:ext>
            </a:extLst>
          </p:cNvPr>
          <p:cNvPicPr preferRelativeResize="0"/>
          <p:nvPr/>
        </p:nvPicPr>
        <p:blipFill rotWithShape="1">
          <a:blip r:embed="rId4">
            <a:alphaModFix/>
          </a:blip>
          <a:srcRect/>
          <a:stretch/>
        </p:blipFill>
        <p:spPr>
          <a:xfrm>
            <a:off x="257579" y="3355518"/>
            <a:ext cx="914400" cy="914400"/>
          </a:xfrm>
          <a:prstGeom prst="rect">
            <a:avLst/>
          </a:prstGeom>
          <a:noFill/>
          <a:ln>
            <a:noFill/>
          </a:ln>
        </p:spPr>
      </p:pic>
    </p:spTree>
    <p:extLst>
      <p:ext uri="{BB962C8B-B14F-4D97-AF65-F5344CB8AC3E}">
        <p14:creationId xmlns:p14="http://schemas.microsoft.com/office/powerpoint/2010/main" val="41652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ED214-4518-BD4C-AB5F-7205C68A090D}"/>
              </a:ext>
            </a:extLst>
          </p:cNvPr>
          <p:cNvSpPr>
            <a:spLocks noGrp="1"/>
          </p:cNvSpPr>
          <p:nvPr>
            <p:ph type="title"/>
          </p:nvPr>
        </p:nvSpPr>
        <p:spPr>
          <a:xfrm>
            <a:off x="381000" y="438150"/>
            <a:ext cx="8229600" cy="857250"/>
          </a:xfrm>
        </p:spPr>
        <p:txBody>
          <a:bodyPr>
            <a:normAutofit/>
          </a:bodyPr>
          <a:lstStyle/>
          <a:p>
            <a:r>
              <a:rPr lang="en-US" sz="3200" b="1" dirty="0"/>
              <a:t>Parent Study: PWW-MS</a:t>
            </a:r>
          </a:p>
        </p:txBody>
      </p:sp>
      <p:pic>
        <p:nvPicPr>
          <p:cNvPr id="1026" name="Picture 2" descr="https://lh3.googleusercontent.com/2YZx34EBLkpzwirKZS-CWtpHE6yvxr9pFjbx1rVzZVpgcZ-wO5wGECi83coCVTMcJMb4c-so6m6mi69AEDSYg8lOwLguqe4CmYxSG52HmTFHJjKjXeFvSRKvflvH75zWEXIwFF0gxTK1umRERw">
            <a:extLst>
              <a:ext uri="{FF2B5EF4-FFF2-40B4-BE49-F238E27FC236}">
                <a16:creationId xmlns:a16="http://schemas.microsoft.com/office/drawing/2014/main" id="{8CC6C34D-2ED0-014B-A73D-A7DE057C05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0" t="5758" b="20236"/>
          <a:stretch/>
        </p:blipFill>
        <p:spPr bwMode="auto">
          <a:xfrm>
            <a:off x="223838" y="1295400"/>
            <a:ext cx="8543924"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407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Analysis Processes</a:t>
            </a:r>
            <a:endParaRPr lang="en-US" sz="3200" dirty="0"/>
          </a:p>
        </p:txBody>
      </p:sp>
      <p:sp>
        <p:nvSpPr>
          <p:cNvPr id="3" name="Content Placeholder 2"/>
          <p:cNvSpPr>
            <a:spLocks noGrp="1"/>
          </p:cNvSpPr>
          <p:nvPr>
            <p:ph idx="1"/>
          </p:nvPr>
        </p:nvSpPr>
        <p:spPr>
          <a:xfrm>
            <a:off x="457200" y="1771650"/>
            <a:ext cx="6324600" cy="2914650"/>
          </a:xfrm>
        </p:spPr>
        <p:txBody>
          <a:bodyPr>
            <a:normAutofit fontScale="92500" lnSpcReduction="20000"/>
          </a:bodyPr>
          <a:lstStyle/>
          <a:p>
            <a:r>
              <a:rPr lang="en-US" dirty="0"/>
              <a:t>Quantify biomarker levels and examine potential associations with self-reported symptoms</a:t>
            </a:r>
          </a:p>
          <a:p>
            <a:r>
              <a:rPr lang="en-US" dirty="0"/>
              <a:t>Determine which biomarkers predict response to self-management and acupuncture interventions</a:t>
            </a:r>
          </a:p>
          <a:p>
            <a:endParaRPr lang="en-US" dirty="0"/>
          </a:p>
          <a:p>
            <a:endParaRPr lang="en-US" dirty="0"/>
          </a:p>
        </p:txBody>
      </p:sp>
      <p:pic>
        <p:nvPicPr>
          <p:cNvPr id="2050" name="Picture 2" descr="Image result for interleukin 5">
            <a:extLst>
              <a:ext uri="{FF2B5EF4-FFF2-40B4-BE49-F238E27FC236}">
                <a16:creationId xmlns:a16="http://schemas.microsoft.com/office/drawing/2014/main" id="{E766BF0A-B19B-439F-A48D-7984673FDE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253099">
            <a:off x="6439523" y="1511303"/>
            <a:ext cx="2414570" cy="20121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C31A978-D984-42DF-BDA7-B2FB4B6AF6CA}"/>
              </a:ext>
            </a:extLst>
          </p:cNvPr>
          <p:cNvSpPr txBox="1"/>
          <p:nvPr/>
        </p:nvSpPr>
        <p:spPr>
          <a:xfrm>
            <a:off x="7848600" y="3638550"/>
            <a:ext cx="1828800" cy="261610"/>
          </a:xfrm>
          <a:prstGeom prst="rect">
            <a:avLst/>
          </a:prstGeom>
          <a:noFill/>
        </p:spPr>
        <p:txBody>
          <a:bodyPr wrap="square" rtlCol="0">
            <a:spAutoFit/>
          </a:bodyPr>
          <a:lstStyle/>
          <a:p>
            <a:r>
              <a:rPr lang="en-US" sz="1100" dirty="0"/>
              <a:t>IL-5 Structure</a:t>
            </a:r>
          </a:p>
        </p:txBody>
      </p:sp>
    </p:spTree>
    <p:extLst>
      <p:ext uri="{BB962C8B-B14F-4D97-AF65-F5344CB8AC3E}">
        <p14:creationId xmlns:p14="http://schemas.microsoft.com/office/powerpoint/2010/main" val="3337705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The Study “Pipeline”</a:t>
            </a:r>
            <a:endParaRPr lang="en-US" sz="3200" dirty="0"/>
          </a:p>
        </p:txBody>
      </p:sp>
      <p:graphicFrame>
        <p:nvGraphicFramePr>
          <p:cNvPr id="4" name="Diagram 3">
            <a:extLst>
              <a:ext uri="{FF2B5EF4-FFF2-40B4-BE49-F238E27FC236}">
                <a16:creationId xmlns:a16="http://schemas.microsoft.com/office/drawing/2014/main" id="{FBFDC0BC-286B-4626-BF23-AF66EDEF3D1A}"/>
              </a:ext>
            </a:extLst>
          </p:cNvPr>
          <p:cNvGraphicFramePr/>
          <p:nvPr>
            <p:extLst>
              <p:ext uri="{D42A27DB-BD31-4B8C-83A1-F6EECF244321}">
                <p14:modId xmlns:p14="http://schemas.microsoft.com/office/powerpoint/2010/main" val="4095861971"/>
              </p:ext>
            </p:extLst>
          </p:nvPr>
        </p:nvGraphicFramePr>
        <p:xfrm>
          <a:off x="429658" y="-44450"/>
          <a:ext cx="8115300" cy="52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c 5" descr="Test tubes">
            <a:extLst>
              <a:ext uri="{FF2B5EF4-FFF2-40B4-BE49-F238E27FC236}">
                <a16:creationId xmlns:a16="http://schemas.microsoft.com/office/drawing/2014/main" id="{DCCD35A4-EEF8-4FD1-9737-33EB96ECB6E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914400" y="3320208"/>
            <a:ext cx="914400" cy="914400"/>
          </a:xfrm>
          <a:prstGeom prst="rect">
            <a:avLst/>
          </a:prstGeom>
        </p:spPr>
      </p:pic>
      <p:pic>
        <p:nvPicPr>
          <p:cNvPr id="8" name="Graphic 7" descr="Bar chart">
            <a:extLst>
              <a:ext uri="{FF2B5EF4-FFF2-40B4-BE49-F238E27FC236}">
                <a16:creationId xmlns:a16="http://schemas.microsoft.com/office/drawing/2014/main" id="{B3F87746-9486-43E9-8276-F18D3CA9DE3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3810000" y="3320208"/>
            <a:ext cx="914400" cy="914400"/>
          </a:xfrm>
          <a:prstGeom prst="rect">
            <a:avLst/>
          </a:prstGeom>
        </p:spPr>
      </p:pic>
      <p:pic>
        <p:nvPicPr>
          <p:cNvPr id="10" name="Graphic 9" descr="Head with Gears">
            <a:extLst>
              <a:ext uri="{FF2B5EF4-FFF2-40B4-BE49-F238E27FC236}">
                <a16:creationId xmlns:a16="http://schemas.microsoft.com/office/drawing/2014/main" id="{3C6F1CE5-76E0-4821-BB2B-47244ED485D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6553200" y="3331913"/>
            <a:ext cx="857250" cy="857250"/>
          </a:xfrm>
          <a:prstGeom prst="rect">
            <a:avLst/>
          </a:prstGeom>
        </p:spPr>
      </p:pic>
    </p:spTree>
    <p:extLst>
      <p:ext uri="{BB962C8B-B14F-4D97-AF65-F5344CB8AC3E}">
        <p14:creationId xmlns:p14="http://schemas.microsoft.com/office/powerpoint/2010/main" val="748143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Our Progress &amp; Next Steps</a:t>
            </a:r>
            <a:endParaRPr lang="en-US" sz="3200" dirty="0"/>
          </a:p>
        </p:txBody>
      </p:sp>
      <p:sp>
        <p:nvSpPr>
          <p:cNvPr id="3" name="Content Placeholder 2"/>
          <p:cNvSpPr>
            <a:spLocks noGrp="1"/>
          </p:cNvSpPr>
          <p:nvPr>
            <p:ph idx="1"/>
          </p:nvPr>
        </p:nvSpPr>
        <p:spPr>
          <a:xfrm>
            <a:off x="457199" y="1771650"/>
            <a:ext cx="5473595" cy="2914650"/>
          </a:xfrm>
        </p:spPr>
        <p:txBody>
          <a:bodyPr>
            <a:normAutofit/>
          </a:bodyPr>
          <a:lstStyle/>
          <a:p>
            <a:r>
              <a:rPr lang="en-US" dirty="0"/>
              <a:t>Quantified serum levels for each participant</a:t>
            </a:r>
          </a:p>
          <a:p>
            <a:r>
              <a:rPr lang="en-US" dirty="0"/>
              <a:t>Training laboratory staff</a:t>
            </a:r>
          </a:p>
          <a:p>
            <a:r>
              <a:rPr lang="en-US" dirty="0"/>
              <a:t>Pursuing larger sample for further evaluation</a:t>
            </a:r>
          </a:p>
        </p:txBody>
      </p:sp>
      <p:pic>
        <p:nvPicPr>
          <p:cNvPr id="3074" name="Picture 2" descr="Image result for test tube png">
            <a:extLst>
              <a:ext uri="{FF2B5EF4-FFF2-40B4-BE49-F238E27FC236}">
                <a16:creationId xmlns:a16="http://schemas.microsoft.com/office/drawing/2014/main" id="{54EEE71B-A0EF-4493-A375-36D09B518085}"/>
              </a:ext>
            </a:extLst>
          </p:cNvPr>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721125">
            <a:off x="5843281" y="1489920"/>
            <a:ext cx="2737644"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437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Placeholder 7"/>
          <p:cNvSpPr txBox="1">
            <a:spLocks/>
          </p:cNvSpPr>
          <p:nvPr/>
        </p:nvSpPr>
        <p:spPr>
          <a:xfrm>
            <a:off x="0" y="2038350"/>
            <a:ext cx="9144000" cy="762000"/>
          </a:xfrm>
          <a:prstGeom prst="rect">
            <a:avLst/>
          </a:prstGeom>
        </p:spPr>
        <p:txBody>
          <a:bodyPr vert="horz" wrap="square" lIns="91440" tIns="45720" rIns="91440" bIns="45720" rtlCol="0" anchor="b">
            <a:noAutofit/>
          </a:bodyPr>
          <a:lst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a:lstStyle>
          <a:p>
            <a:pPr algn="ctr" fontAlgn="auto">
              <a:spcAft>
                <a:spcPts val="0"/>
              </a:spcAft>
            </a:pPr>
            <a:r>
              <a:rPr lang="en-US" dirty="0"/>
              <a:t>THANK YOU</a:t>
            </a:r>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5811" t="10047" r="49151" b="53996"/>
          <a:stretch/>
        </p:blipFill>
        <p:spPr>
          <a:xfrm>
            <a:off x="1828800" y="742950"/>
            <a:ext cx="2681817" cy="778592"/>
          </a:xfrm>
          <a:prstGeom prst="rect">
            <a:avLst/>
          </a:prstGeom>
        </p:spPr>
      </p:pic>
      <p:pic>
        <p:nvPicPr>
          <p:cNvPr id="4" name="Picture 3">
            <a:extLst>
              <a:ext uri="{FF2B5EF4-FFF2-40B4-BE49-F238E27FC236}">
                <a16:creationId xmlns:a16="http://schemas.microsoft.com/office/drawing/2014/main" id="{9B594BFF-206B-8A46-93A1-AD620AEED9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5400" y="666750"/>
            <a:ext cx="1742925" cy="780831"/>
          </a:xfrm>
          <a:prstGeom prst="rect">
            <a:avLst/>
          </a:prstGeom>
        </p:spPr>
      </p:pic>
    </p:spTree>
    <p:extLst>
      <p:ext uri="{BB962C8B-B14F-4D97-AF65-F5344CB8AC3E}">
        <p14:creationId xmlns:p14="http://schemas.microsoft.com/office/powerpoint/2010/main" val="310760727"/>
      </p:ext>
    </p:extLst>
  </p:cSld>
  <p:clrMapOvr>
    <a:masterClrMapping/>
  </p:clrMapOvr>
</p:sld>
</file>

<file path=ppt/theme/theme1.xml><?xml version="1.0" encoding="utf-8"?>
<a:theme xmlns:a="http://schemas.openxmlformats.org/drawingml/2006/main" name="16-9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6-9 White Backgr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7987</TotalTime>
  <Words>235</Words>
  <Application>Microsoft Office PowerPoint</Application>
  <PresentationFormat>On-screen Show (16:9)</PresentationFormat>
  <Paragraphs>34</Paragraphs>
  <Slides>8</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8</vt:i4>
      </vt:variant>
    </vt:vector>
  </HeadingPairs>
  <TitlesOfParts>
    <vt:vector size="16" baseType="lpstr">
      <vt:lpstr>Arial</vt:lpstr>
      <vt:lpstr>Arial Black</vt:lpstr>
      <vt:lpstr>Calibri</vt:lpstr>
      <vt:lpstr>Lato</vt:lpstr>
      <vt:lpstr>ヒラギノ角ゴ Pro W3</vt:lpstr>
      <vt:lpstr>16-9 Cover</vt:lpstr>
      <vt:lpstr>Custom Design</vt:lpstr>
      <vt:lpstr>16-9 White Backgroud</vt:lpstr>
      <vt:lpstr>PowerPoint Presentation</vt:lpstr>
      <vt:lpstr>Goal of the Study</vt:lpstr>
      <vt:lpstr>Aims</vt:lpstr>
      <vt:lpstr>Parent Study: PWW-MS</vt:lpstr>
      <vt:lpstr>Analysis Processes</vt:lpstr>
      <vt:lpstr>The Study “Pipeline”</vt:lpstr>
      <vt:lpstr>Our Progress &amp; Next Steps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subject/>
  <dc:creator>University Marketing and Creative Services</dc:creator>
  <cp:keywords/>
  <dc:description/>
  <cp:lastModifiedBy>Plack, Kelli A</cp:lastModifiedBy>
  <cp:revision>441</cp:revision>
  <cp:lastPrinted>2011-01-24T02:49:42Z</cp:lastPrinted>
  <dcterms:created xsi:type="dcterms:W3CDTF">2011-06-30T15:04:08Z</dcterms:created>
  <dcterms:modified xsi:type="dcterms:W3CDTF">2019-02-18T20:59:23Z</dcterms:modified>
  <cp:category/>
</cp:coreProperties>
</file>