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09ac4d92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09ac4d9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4897d12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4897d1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4897d12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4897d12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4897d127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4897d12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4897d127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4897d127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17c7cb3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17c7cb3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5ac920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5ac920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68f77d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68f77d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68f77d6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68f77d6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9d0cf2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9d0cf2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5977c01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5977c01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00a7d02c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00a7d02c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b1c88660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b1c88660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9e93f9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9e93f9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Ca20ktPygY8" TargetMode="External"/><Relationship Id="rId4" Type="http://schemas.openxmlformats.org/officeDocument/2006/relationships/hyperlink" Target="https://www.youtube.com/watch?v=D7HVs0neQrk" TargetMode="External"/><Relationship Id="rId5" Type="http://schemas.openxmlformats.org/officeDocument/2006/relationships/hyperlink" Target="https://www.youtube.com/watch?v=Pi1dbXcaGE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26575" y="1273600"/>
            <a:ext cx="5917200" cy="15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</a:t>
            </a:r>
            <a:r>
              <a:rPr baseline="30000" lang="en" sz="3600"/>
              <a:t>rd</a:t>
            </a:r>
            <a:r>
              <a:rPr lang="en" sz="3600"/>
              <a:t> GENERAL MEETING</a:t>
            </a:r>
            <a:endParaRPr sz="36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479000" y="3738775"/>
            <a:ext cx="61860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SIGN IN HERE: </a:t>
            </a:r>
            <a:r>
              <a:rPr lang="en"/>
              <a:t>tinyurl.com/pes2019gm3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Membership for Students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87900" y="1489825"/>
            <a:ext cx="3497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the </a:t>
            </a:r>
            <a:r>
              <a:rPr b="1" lang="en"/>
              <a:t>PES slack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#announcements.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Look for a pinned message on September 28th, 2018 from Julia at 2:55pm.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Read the attachment to learn how to get a free one-year PES official membership for students.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100" y="1173663"/>
            <a:ext cx="4494351" cy="371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Educational Fun Time of the DAyyy!!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Y’all may already know about em, but if you don’t, strap in your seatbelts and get ready to learn about the spicy science behind RELAYS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6279" l="0" r="0" t="0"/>
          <a:stretch/>
        </p:blipFill>
        <p:spPr>
          <a:xfrm>
            <a:off x="2531725" y="2456025"/>
            <a:ext cx="3646485" cy="24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87900" y="303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this “Relay” fellow?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87900" y="1322650"/>
            <a:ext cx="5900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Ah, I’m glad you asked!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relay is </a:t>
            </a:r>
            <a:r>
              <a:rPr lang="en" u="sng"/>
              <a:t>an electromagnetic switch operated by a relatively small electric current, which can turn on/off a much larger current</a:t>
            </a:r>
            <a:endParaRPr u="sng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7305">
            <a:off x="1482900" y="2944650"/>
            <a:ext cx="3189101" cy="18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8750" y="1641737"/>
            <a:ext cx="2200450" cy="14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400" y="3237125"/>
            <a:ext cx="2850701" cy="16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350" y="2393450"/>
            <a:ext cx="1804250" cy="18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7800" y="2301724"/>
            <a:ext cx="1343575" cy="13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some short educational films:-)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https://www.youtube.com/watch?v=Ca20ktPygY8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https://www.youtube.com/watch?v=D7HVs0neQrk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https://www.youtube.com/watch?v=Pi1dbXcaGEA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 relays?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shall try our best to answer even though we also just learned this material today, other members are welcome to pitch in knowledge!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Remarks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53700" y="996499"/>
            <a:ext cx="8368200" cy="30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Sign In:    tinyurl.com/pes2019gm3</a:t>
            </a:r>
            <a:endParaRPr sz="2000">
              <a:solidFill>
                <a:srgbClr val="EAD1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E59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E599"/>
                </a:solidFill>
                <a:latin typeface="Roboto Slab"/>
                <a:ea typeface="Roboto Slab"/>
                <a:cs typeface="Roboto Slab"/>
                <a:sym typeface="Roboto Slab"/>
              </a:rPr>
              <a:t>Projects:    </a:t>
            </a:r>
            <a:r>
              <a:rPr lang="en">
                <a:solidFill>
                  <a:srgbClr val="FFE599"/>
                </a:solidFill>
              </a:rPr>
              <a:t>W- 4:30-6:30pm F- 4:00-6:00pm EER 0.820</a:t>
            </a:r>
            <a:endParaRPr sz="2000">
              <a:solidFill>
                <a:srgbClr val="FFE59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E5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A9999"/>
                </a:solidFill>
              </a:rPr>
              <a:t>Slack:    tinyurl.com/powerslack</a:t>
            </a:r>
            <a:endParaRPr sz="2000">
              <a:solidFill>
                <a:srgbClr val="EA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EA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6B26B"/>
                </a:solidFill>
              </a:rPr>
              <a:t>Facebook:   tinyurl.com/facepower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PAY ATTENTION FOR THE EOY QUIZ</a:t>
            </a:r>
            <a:endParaRPr sz="63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400" y="0"/>
            <a:ext cx="2762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00" y="2964675"/>
            <a:ext cx="2151073" cy="20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ATTEND EVENTS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GET </a:t>
            </a:r>
            <a:r>
              <a:rPr lang="en" sz="7200">
                <a:solidFill>
                  <a:srgbClr val="FF0000"/>
                </a:solidFill>
              </a:rPr>
              <a:t>S</a:t>
            </a:r>
            <a:r>
              <a:rPr lang="en" sz="7200">
                <a:solidFill>
                  <a:srgbClr val="FFFF00"/>
                </a:solidFill>
              </a:rPr>
              <a:t>W</a:t>
            </a:r>
            <a:r>
              <a:rPr lang="en" sz="7200">
                <a:solidFill>
                  <a:srgbClr val="6AA84F"/>
                </a:solidFill>
              </a:rPr>
              <a:t>A</a:t>
            </a:r>
            <a:r>
              <a:rPr lang="en" sz="7200">
                <a:solidFill>
                  <a:srgbClr val="0000FF"/>
                </a:solidFill>
              </a:rPr>
              <a:t>G</a:t>
            </a:r>
            <a:endParaRPr sz="7200">
              <a:solidFill>
                <a:srgbClr val="0000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169325" y="3729975"/>
            <a:ext cx="72972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GM, Social, and Tech Talk will get you 1 Point.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Project Meeting will get you ½ Point.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Enough Points Will Earn You IEEE PES </a:t>
            </a: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24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Looking for Leadership Experience?</a:t>
            </a:r>
            <a:endParaRPr sz="7200">
              <a:solidFill>
                <a:srgbClr val="0000FF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169325" y="3729975"/>
            <a:ext cx="72972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Come talk to Forest/Jeffrey after the general meeting today!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Meeting Times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09100"/>
            <a:ext cx="7205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Located at </a:t>
            </a:r>
            <a:r>
              <a:rPr lang="en" u="sng"/>
              <a:t>EER 0.820.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Times: Wed 4:30 - 6:30pm, Fri 4:00 - 6:00pm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Interested in building / modifying projects centered around circuits / hardware / power electronics and power generation? Stop by a project meeting! Projects help in getting experience, internships, etc.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Contact: </a:t>
            </a:r>
            <a:r>
              <a:rPr lang="en" u="sng"/>
              <a:t>projects.ut.ieeepes@gmail.com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779925" y="299425"/>
            <a:ext cx="3646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925" y="17275"/>
            <a:ext cx="2392075" cy="169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447" y="1712950"/>
            <a:ext cx="1661551" cy="248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450" y="4202225"/>
            <a:ext cx="1661550" cy="9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87900" y="5933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Up To Date Announcements?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Slack!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-93000" y="3774525"/>
            <a:ext cx="933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tinyurl.com/powerslack</a:t>
            </a:r>
            <a:endParaRPr b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725" y="1334475"/>
            <a:ext cx="2474525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Event-Specific Updates? </a:t>
            </a:r>
            <a:r>
              <a:rPr lang="en"/>
              <a:t>Join Our Facebook Group!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-93000" y="3774525"/>
            <a:ext cx="933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tinyurl.com/facepower</a:t>
            </a:r>
            <a:endParaRPr b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125" y="1171875"/>
            <a:ext cx="2799750" cy="27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87900" y="-431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AUSTIN’S CHAPTER OF PES IS CALLED </a:t>
            </a:r>
            <a:r>
              <a:rPr lang="en">
                <a:solidFill>
                  <a:srgbClr val="FFFFFF"/>
                </a:solidFill>
              </a:rPr>
              <a:t>PI</a:t>
            </a:r>
            <a:r>
              <a:rPr baseline="30000"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264325" y="609750"/>
            <a:ext cx="8368200" cy="3078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This is a group of</a:t>
            </a:r>
            <a:r>
              <a:rPr lang="en" sz="3000"/>
              <a:t> energy systems and renewables professionals in the austin area. This is a great way to get involved with networking, getting experience, and internships!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88650"/>
            <a:ext cx="9144000" cy="146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87900" y="1694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Events: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87900" y="1489825"/>
            <a:ext cx="8308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L3 Harris Info Session: 6:30PM to 8:00PM October 3rd, 2019 at RLM 4.102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