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9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49" r:id="rId12"/>
    <p:sldId id="265" r:id="rId1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8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5C159-2352-4105-9437-8E299B97AD5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3D989-D5A6-4223-9621-30D044A2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81612-791D-43BE-8392-708DA5B2D63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81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9F9F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89404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9F9F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89404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9F9F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" y="9401513"/>
            <a:ext cx="93870" cy="9387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77" y="9401513"/>
            <a:ext cx="93870" cy="9387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483" y="9401513"/>
            <a:ext cx="93870" cy="9387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985" y="9401513"/>
            <a:ext cx="93870" cy="9387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981" y="9401513"/>
            <a:ext cx="93870" cy="9387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89" y="9401513"/>
            <a:ext cx="93870" cy="9387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987" y="9401513"/>
            <a:ext cx="93870" cy="9387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495" y="9401513"/>
            <a:ext cx="93870" cy="9387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993" y="9401513"/>
            <a:ext cx="93870" cy="9387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7491" y="9401513"/>
            <a:ext cx="93870" cy="9387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00" y="9401513"/>
            <a:ext cx="93870" cy="9387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0006" y="9401513"/>
            <a:ext cx="93870" cy="9387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498" y="9401513"/>
            <a:ext cx="93870" cy="9387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7504" y="9401513"/>
            <a:ext cx="93870" cy="9387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002" y="9401513"/>
            <a:ext cx="93870" cy="9387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2510" y="9401513"/>
            <a:ext cx="93870" cy="9387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0008" y="9401513"/>
            <a:ext cx="93870" cy="9387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" y="9559779"/>
            <a:ext cx="93870" cy="9387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77" y="9559779"/>
            <a:ext cx="93870" cy="9387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985" y="9559779"/>
            <a:ext cx="93870" cy="9387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483" y="9559779"/>
            <a:ext cx="93870" cy="9387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981" y="9559779"/>
            <a:ext cx="93870" cy="9387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89" y="9559779"/>
            <a:ext cx="93870" cy="93870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987" y="9559779"/>
            <a:ext cx="93870" cy="9387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495" y="9559779"/>
            <a:ext cx="93870" cy="9387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993" y="9559779"/>
            <a:ext cx="93870" cy="9387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7491" y="9559779"/>
            <a:ext cx="93870" cy="9387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00" y="9559779"/>
            <a:ext cx="93870" cy="9387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498" y="9559779"/>
            <a:ext cx="93870" cy="93870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0006" y="9559779"/>
            <a:ext cx="93870" cy="9387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7504" y="9559779"/>
            <a:ext cx="93870" cy="9387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002" y="9559779"/>
            <a:ext cx="93870" cy="9387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2510" y="9559779"/>
            <a:ext cx="93870" cy="9387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0008" y="9559779"/>
            <a:ext cx="93870" cy="93870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" y="9718033"/>
            <a:ext cx="93870" cy="93870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77" y="9718033"/>
            <a:ext cx="93870" cy="93870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985" y="9718033"/>
            <a:ext cx="93870" cy="93870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981" y="9718033"/>
            <a:ext cx="93870" cy="9387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483" y="9718033"/>
            <a:ext cx="93870" cy="93870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89" y="9718033"/>
            <a:ext cx="93870" cy="93870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987" y="9718033"/>
            <a:ext cx="93870" cy="93870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993" y="9718033"/>
            <a:ext cx="93870" cy="9387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495" y="9718033"/>
            <a:ext cx="93870" cy="93870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7491" y="9718033"/>
            <a:ext cx="93870" cy="93870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00" y="9718033"/>
            <a:ext cx="93870" cy="93870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498" y="9718033"/>
            <a:ext cx="93870" cy="93870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0006" y="9718033"/>
            <a:ext cx="93870" cy="93870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7504" y="9718033"/>
            <a:ext cx="93870" cy="93870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002" y="9718033"/>
            <a:ext cx="93870" cy="9387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2510" y="9718033"/>
            <a:ext cx="93870" cy="93870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0008" y="9718033"/>
            <a:ext cx="93870" cy="93870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20" y="9876299"/>
            <a:ext cx="93870" cy="93870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477" y="9876299"/>
            <a:ext cx="93870" cy="9387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985" y="9876299"/>
            <a:ext cx="93870" cy="93870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2483" y="9876299"/>
            <a:ext cx="93870" cy="93870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9981" y="9876299"/>
            <a:ext cx="93870" cy="93870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7489" y="9876299"/>
            <a:ext cx="93870" cy="93870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4987" y="9876299"/>
            <a:ext cx="93870" cy="93870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2495" y="9876299"/>
            <a:ext cx="93870" cy="93870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9993" y="9876299"/>
            <a:ext cx="93870" cy="93870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7491" y="9876299"/>
            <a:ext cx="93870" cy="93870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5000" y="9876299"/>
            <a:ext cx="93870" cy="93870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2498" y="9876299"/>
            <a:ext cx="93870" cy="93870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10006" y="9876299"/>
            <a:ext cx="93870" cy="93870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77504" y="9876299"/>
            <a:ext cx="93870" cy="93870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5002" y="9876299"/>
            <a:ext cx="93870" cy="93870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2510" y="9876299"/>
            <a:ext cx="93870" cy="93870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0008" y="9876299"/>
            <a:ext cx="93870" cy="93870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" y="10034554"/>
            <a:ext cx="93870" cy="93870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77" y="10034554"/>
            <a:ext cx="93870" cy="93870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985" y="10034554"/>
            <a:ext cx="93870" cy="93870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483" y="10034554"/>
            <a:ext cx="93870" cy="9387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981" y="10034554"/>
            <a:ext cx="93870" cy="93870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89" y="10034554"/>
            <a:ext cx="93870" cy="93870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987" y="10034554"/>
            <a:ext cx="93870" cy="93870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495" y="10034554"/>
            <a:ext cx="93870" cy="93870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993" y="10034554"/>
            <a:ext cx="93870" cy="93870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7491" y="10034554"/>
            <a:ext cx="93870" cy="93870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00" y="10034554"/>
            <a:ext cx="93870" cy="93870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498" y="10034554"/>
            <a:ext cx="93870" cy="93870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0006" y="10034554"/>
            <a:ext cx="93870" cy="93870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7504" y="10034554"/>
            <a:ext cx="93870" cy="93870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002" y="10034554"/>
            <a:ext cx="93870" cy="93870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2510" y="10034554"/>
            <a:ext cx="93870" cy="93870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0008" y="10034554"/>
            <a:ext cx="93870" cy="93870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" y="10192819"/>
            <a:ext cx="93870" cy="93870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77" y="10192819"/>
            <a:ext cx="93870" cy="93870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985" y="10192819"/>
            <a:ext cx="93870" cy="93870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981" y="10192819"/>
            <a:ext cx="93870" cy="93870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483" y="10192819"/>
            <a:ext cx="93870" cy="93870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89" y="10192819"/>
            <a:ext cx="93870" cy="93870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495" y="10192819"/>
            <a:ext cx="93870" cy="93870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987" y="10192819"/>
            <a:ext cx="93870" cy="93870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7491" y="10192819"/>
            <a:ext cx="93870" cy="93870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993" y="10192819"/>
            <a:ext cx="93870" cy="93870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00" y="10192819"/>
            <a:ext cx="93870" cy="93870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498" y="10192819"/>
            <a:ext cx="93870" cy="93870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0006" y="10192819"/>
            <a:ext cx="93870" cy="93870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7504" y="10192819"/>
            <a:ext cx="93870" cy="93870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002" y="10192819"/>
            <a:ext cx="93870" cy="93870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2510" y="10192819"/>
            <a:ext cx="93870" cy="93870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0008" y="10192819"/>
            <a:ext cx="93870" cy="93870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7044" y="9401513"/>
            <a:ext cx="93870" cy="9387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2050" y="9401513"/>
            <a:ext cx="93870" cy="93870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541" y="9401513"/>
            <a:ext cx="93870" cy="93870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9547" y="9401513"/>
            <a:ext cx="93870" cy="93870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7045" y="9401513"/>
            <a:ext cx="93870" cy="93870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4554" y="9401513"/>
            <a:ext cx="93870" cy="93870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2051" y="9401513"/>
            <a:ext cx="93870" cy="93870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9560" y="9401513"/>
            <a:ext cx="93870" cy="93870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87058" y="9401513"/>
            <a:ext cx="93870" cy="93870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54555" y="9401513"/>
            <a:ext cx="93870" cy="93870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2064" y="9401513"/>
            <a:ext cx="93870" cy="93870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89561" y="9401513"/>
            <a:ext cx="93870" cy="93870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24569" y="9401513"/>
            <a:ext cx="93870" cy="93870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57070" y="9401513"/>
            <a:ext cx="93870" cy="93870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92065" y="9401513"/>
            <a:ext cx="93870" cy="93870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59575" y="9401513"/>
            <a:ext cx="93870" cy="93870"/>
          </a:xfrm>
          <a:prstGeom prst="rect">
            <a:avLst/>
          </a:prstGeom>
        </p:spPr>
      </p:pic>
      <p:sp>
        <p:nvSpPr>
          <p:cNvPr id="135" name="bg object 135"/>
          <p:cNvSpPr/>
          <p:nvPr/>
        </p:nvSpPr>
        <p:spPr>
          <a:xfrm>
            <a:off x="18227073" y="9401513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79">
                <a:moveTo>
                  <a:pt x="53158" y="93870"/>
                </a:moveTo>
                <a:lnTo>
                  <a:pt x="40711" y="93870"/>
                </a:lnTo>
                <a:lnTo>
                  <a:pt x="34724" y="92679"/>
                </a:lnTo>
                <a:lnTo>
                  <a:pt x="1191" y="59146"/>
                </a:lnTo>
                <a:lnTo>
                  <a:pt x="0" y="53159"/>
                </a:lnTo>
                <a:lnTo>
                  <a:pt x="0" y="40711"/>
                </a:lnTo>
                <a:lnTo>
                  <a:pt x="23223" y="5954"/>
                </a:lnTo>
                <a:lnTo>
                  <a:pt x="40711" y="0"/>
                </a:lnTo>
                <a:lnTo>
                  <a:pt x="53158" y="0"/>
                </a:lnTo>
                <a:lnTo>
                  <a:pt x="59145" y="1190"/>
                </a:lnTo>
                <a:lnTo>
                  <a:pt x="60927" y="1928"/>
                </a:lnTo>
                <a:lnTo>
                  <a:pt x="60927" y="91941"/>
                </a:lnTo>
                <a:lnTo>
                  <a:pt x="59145" y="92679"/>
                </a:lnTo>
                <a:lnTo>
                  <a:pt x="53158" y="93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6" name="bg object 1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7044" y="9559779"/>
            <a:ext cx="93870" cy="93870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541" y="9559779"/>
            <a:ext cx="93870" cy="93870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2050" y="9559779"/>
            <a:ext cx="93870" cy="93870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9547" y="9559779"/>
            <a:ext cx="93870" cy="93870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7045" y="9559779"/>
            <a:ext cx="93870" cy="93870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4554" y="9559779"/>
            <a:ext cx="93870" cy="93870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2051" y="9559779"/>
            <a:ext cx="93870" cy="93870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9560" y="9559779"/>
            <a:ext cx="93870" cy="93870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87058" y="9559779"/>
            <a:ext cx="93870" cy="93870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54555" y="9559779"/>
            <a:ext cx="93870" cy="93870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2064" y="9559779"/>
            <a:ext cx="93870" cy="93870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89561" y="9559779"/>
            <a:ext cx="93870" cy="93870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57070" y="9559779"/>
            <a:ext cx="93870" cy="93870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24569" y="9559779"/>
            <a:ext cx="93870" cy="9387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92065" y="9559779"/>
            <a:ext cx="93870" cy="93870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59575" y="9559779"/>
            <a:ext cx="93870" cy="93870"/>
          </a:xfrm>
          <a:prstGeom prst="rect">
            <a:avLst/>
          </a:prstGeom>
        </p:spPr>
      </p:pic>
      <p:sp>
        <p:nvSpPr>
          <p:cNvPr id="152" name="bg object 152"/>
          <p:cNvSpPr/>
          <p:nvPr/>
        </p:nvSpPr>
        <p:spPr>
          <a:xfrm>
            <a:off x="18227073" y="9559779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79">
                <a:moveTo>
                  <a:pt x="53158" y="93870"/>
                </a:moveTo>
                <a:lnTo>
                  <a:pt x="40711" y="93870"/>
                </a:lnTo>
                <a:lnTo>
                  <a:pt x="34724" y="92679"/>
                </a:lnTo>
                <a:lnTo>
                  <a:pt x="1191" y="59146"/>
                </a:lnTo>
                <a:lnTo>
                  <a:pt x="0" y="53159"/>
                </a:lnTo>
                <a:lnTo>
                  <a:pt x="0" y="40711"/>
                </a:lnTo>
                <a:lnTo>
                  <a:pt x="23223" y="5954"/>
                </a:lnTo>
                <a:lnTo>
                  <a:pt x="40711" y="0"/>
                </a:lnTo>
                <a:lnTo>
                  <a:pt x="53158" y="0"/>
                </a:lnTo>
                <a:lnTo>
                  <a:pt x="59145" y="1190"/>
                </a:lnTo>
                <a:lnTo>
                  <a:pt x="60927" y="1928"/>
                </a:lnTo>
                <a:lnTo>
                  <a:pt x="60927" y="91941"/>
                </a:lnTo>
                <a:lnTo>
                  <a:pt x="59145" y="92679"/>
                </a:lnTo>
                <a:lnTo>
                  <a:pt x="53158" y="93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3" name="bg object 1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7044" y="9718033"/>
            <a:ext cx="93870" cy="93870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541" y="9718033"/>
            <a:ext cx="93870" cy="93870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2050" y="9718033"/>
            <a:ext cx="93870" cy="93870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9547" y="9718033"/>
            <a:ext cx="93870" cy="93870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7045" y="9718033"/>
            <a:ext cx="93870" cy="93870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4554" y="9718033"/>
            <a:ext cx="93870" cy="93870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2051" y="9718033"/>
            <a:ext cx="93870" cy="93870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9560" y="9718033"/>
            <a:ext cx="93870" cy="93870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87058" y="9718033"/>
            <a:ext cx="93870" cy="93870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54555" y="9718033"/>
            <a:ext cx="93870" cy="93870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2064" y="9718033"/>
            <a:ext cx="93870" cy="93870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89561" y="9718033"/>
            <a:ext cx="93870" cy="93870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24569" y="9718033"/>
            <a:ext cx="93870" cy="93870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57070" y="9718033"/>
            <a:ext cx="93870" cy="93870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92065" y="9718033"/>
            <a:ext cx="93870" cy="93870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59575" y="9718033"/>
            <a:ext cx="93870" cy="93870"/>
          </a:xfrm>
          <a:prstGeom prst="rect">
            <a:avLst/>
          </a:prstGeom>
        </p:spPr>
      </p:pic>
      <p:sp>
        <p:nvSpPr>
          <p:cNvPr id="169" name="bg object 169"/>
          <p:cNvSpPr/>
          <p:nvPr/>
        </p:nvSpPr>
        <p:spPr>
          <a:xfrm>
            <a:off x="18227073" y="9718033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79">
                <a:moveTo>
                  <a:pt x="53158" y="93870"/>
                </a:moveTo>
                <a:lnTo>
                  <a:pt x="40711" y="93870"/>
                </a:lnTo>
                <a:lnTo>
                  <a:pt x="34724" y="92679"/>
                </a:lnTo>
                <a:lnTo>
                  <a:pt x="1191" y="59146"/>
                </a:lnTo>
                <a:lnTo>
                  <a:pt x="0" y="53159"/>
                </a:lnTo>
                <a:lnTo>
                  <a:pt x="0" y="40711"/>
                </a:lnTo>
                <a:lnTo>
                  <a:pt x="23223" y="5954"/>
                </a:lnTo>
                <a:lnTo>
                  <a:pt x="40711" y="0"/>
                </a:lnTo>
                <a:lnTo>
                  <a:pt x="53158" y="0"/>
                </a:lnTo>
                <a:lnTo>
                  <a:pt x="59145" y="1190"/>
                </a:lnTo>
                <a:lnTo>
                  <a:pt x="60927" y="1928"/>
                </a:lnTo>
                <a:lnTo>
                  <a:pt x="60927" y="91941"/>
                </a:lnTo>
                <a:lnTo>
                  <a:pt x="59145" y="92679"/>
                </a:lnTo>
                <a:lnTo>
                  <a:pt x="53158" y="93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0" name="bg object 17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47044" y="9876299"/>
            <a:ext cx="93870" cy="93870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14541" y="9876299"/>
            <a:ext cx="93870" cy="93870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82050" y="9876299"/>
            <a:ext cx="93870" cy="93870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49547" y="9876299"/>
            <a:ext cx="93870" cy="93870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7045" y="9876299"/>
            <a:ext cx="93870" cy="93870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84554" y="9876299"/>
            <a:ext cx="93870" cy="93870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52051" y="9876299"/>
            <a:ext cx="93870" cy="93870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19560" y="9876299"/>
            <a:ext cx="93870" cy="93870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87058" y="9876299"/>
            <a:ext cx="93870" cy="93870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54555" y="9876299"/>
            <a:ext cx="93870" cy="93870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22064" y="9876299"/>
            <a:ext cx="93870" cy="93870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89561" y="9876299"/>
            <a:ext cx="93870" cy="93870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57070" y="9876299"/>
            <a:ext cx="93870" cy="93870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24569" y="9876299"/>
            <a:ext cx="93870" cy="93870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92065" y="9876299"/>
            <a:ext cx="93870" cy="93870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59575" y="9876299"/>
            <a:ext cx="93870" cy="93870"/>
          </a:xfrm>
          <a:prstGeom prst="rect">
            <a:avLst/>
          </a:prstGeom>
        </p:spPr>
      </p:pic>
      <p:sp>
        <p:nvSpPr>
          <p:cNvPr id="186" name="bg object 186"/>
          <p:cNvSpPr/>
          <p:nvPr/>
        </p:nvSpPr>
        <p:spPr>
          <a:xfrm>
            <a:off x="18227073" y="9876299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79">
                <a:moveTo>
                  <a:pt x="53158" y="93870"/>
                </a:moveTo>
                <a:lnTo>
                  <a:pt x="40711" y="93870"/>
                </a:lnTo>
                <a:lnTo>
                  <a:pt x="34724" y="92679"/>
                </a:lnTo>
                <a:lnTo>
                  <a:pt x="1191" y="59146"/>
                </a:lnTo>
                <a:lnTo>
                  <a:pt x="0" y="53159"/>
                </a:lnTo>
                <a:lnTo>
                  <a:pt x="0" y="40711"/>
                </a:lnTo>
                <a:lnTo>
                  <a:pt x="23223" y="5954"/>
                </a:lnTo>
                <a:lnTo>
                  <a:pt x="40711" y="0"/>
                </a:lnTo>
                <a:lnTo>
                  <a:pt x="53158" y="0"/>
                </a:lnTo>
                <a:lnTo>
                  <a:pt x="59145" y="1190"/>
                </a:lnTo>
                <a:lnTo>
                  <a:pt x="60927" y="1928"/>
                </a:lnTo>
                <a:lnTo>
                  <a:pt x="60927" y="91941"/>
                </a:lnTo>
                <a:lnTo>
                  <a:pt x="59145" y="92679"/>
                </a:lnTo>
                <a:lnTo>
                  <a:pt x="53158" y="93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7" name="bg object 18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7044" y="10034554"/>
            <a:ext cx="93870" cy="93870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541" y="10034554"/>
            <a:ext cx="93870" cy="93870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2050" y="10034554"/>
            <a:ext cx="93870" cy="93870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9547" y="10034554"/>
            <a:ext cx="93870" cy="93870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7045" y="10034554"/>
            <a:ext cx="93870" cy="93870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4554" y="10034554"/>
            <a:ext cx="93870" cy="93870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2051" y="10034554"/>
            <a:ext cx="93870" cy="93870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9560" y="10034554"/>
            <a:ext cx="93870" cy="93870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87058" y="10034554"/>
            <a:ext cx="93870" cy="93870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54555" y="10034554"/>
            <a:ext cx="93870" cy="93870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2064" y="10034554"/>
            <a:ext cx="93870" cy="93870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89561" y="10034554"/>
            <a:ext cx="93870" cy="93870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57070" y="10034554"/>
            <a:ext cx="93870" cy="93870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92065" y="10034554"/>
            <a:ext cx="93870" cy="93870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24569" y="10034554"/>
            <a:ext cx="93870" cy="93870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59575" y="10034554"/>
            <a:ext cx="93870" cy="93870"/>
          </a:xfrm>
          <a:prstGeom prst="rect">
            <a:avLst/>
          </a:prstGeom>
        </p:spPr>
      </p:pic>
      <p:sp>
        <p:nvSpPr>
          <p:cNvPr id="203" name="bg object 203"/>
          <p:cNvSpPr/>
          <p:nvPr/>
        </p:nvSpPr>
        <p:spPr>
          <a:xfrm>
            <a:off x="18227073" y="10034554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79">
                <a:moveTo>
                  <a:pt x="53158" y="93870"/>
                </a:moveTo>
                <a:lnTo>
                  <a:pt x="40711" y="93870"/>
                </a:lnTo>
                <a:lnTo>
                  <a:pt x="34724" y="92679"/>
                </a:lnTo>
                <a:lnTo>
                  <a:pt x="1191" y="59146"/>
                </a:lnTo>
                <a:lnTo>
                  <a:pt x="0" y="53159"/>
                </a:lnTo>
                <a:lnTo>
                  <a:pt x="0" y="40711"/>
                </a:lnTo>
                <a:lnTo>
                  <a:pt x="23223" y="5954"/>
                </a:lnTo>
                <a:lnTo>
                  <a:pt x="40711" y="0"/>
                </a:lnTo>
                <a:lnTo>
                  <a:pt x="53158" y="0"/>
                </a:lnTo>
                <a:lnTo>
                  <a:pt x="59145" y="1190"/>
                </a:lnTo>
                <a:lnTo>
                  <a:pt x="60927" y="1928"/>
                </a:lnTo>
                <a:lnTo>
                  <a:pt x="60927" y="91941"/>
                </a:lnTo>
                <a:lnTo>
                  <a:pt x="59145" y="92679"/>
                </a:lnTo>
                <a:lnTo>
                  <a:pt x="53158" y="93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4" name="bg object 2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7044" y="10192819"/>
            <a:ext cx="93870" cy="93870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2050" y="10192819"/>
            <a:ext cx="93870" cy="93870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541" y="10192819"/>
            <a:ext cx="93870" cy="93870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9547" y="10192819"/>
            <a:ext cx="93870" cy="93870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7045" y="10192819"/>
            <a:ext cx="93870" cy="93870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4554" y="10192819"/>
            <a:ext cx="93870" cy="93870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2051" y="10192819"/>
            <a:ext cx="93870" cy="93870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9560" y="10192819"/>
            <a:ext cx="93870" cy="93870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54555" y="10192819"/>
            <a:ext cx="93870" cy="9387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87058" y="10192819"/>
            <a:ext cx="93870" cy="93870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2064" y="10192819"/>
            <a:ext cx="93870" cy="93870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89561" y="10192819"/>
            <a:ext cx="93870" cy="93870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57070" y="10192819"/>
            <a:ext cx="93870" cy="93870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24569" y="10192819"/>
            <a:ext cx="93870" cy="93870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92065" y="10192819"/>
            <a:ext cx="93870" cy="93870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59575" y="10192819"/>
            <a:ext cx="93870" cy="93870"/>
          </a:xfrm>
          <a:prstGeom prst="rect">
            <a:avLst/>
          </a:prstGeom>
        </p:spPr>
      </p:pic>
      <p:sp>
        <p:nvSpPr>
          <p:cNvPr id="220" name="bg object 220"/>
          <p:cNvSpPr/>
          <p:nvPr/>
        </p:nvSpPr>
        <p:spPr>
          <a:xfrm>
            <a:off x="18227073" y="10192819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79">
                <a:moveTo>
                  <a:pt x="53158" y="93870"/>
                </a:moveTo>
                <a:lnTo>
                  <a:pt x="40711" y="93870"/>
                </a:lnTo>
                <a:lnTo>
                  <a:pt x="34724" y="92679"/>
                </a:lnTo>
                <a:lnTo>
                  <a:pt x="1191" y="59146"/>
                </a:lnTo>
                <a:lnTo>
                  <a:pt x="0" y="53158"/>
                </a:lnTo>
                <a:lnTo>
                  <a:pt x="0" y="40710"/>
                </a:lnTo>
                <a:lnTo>
                  <a:pt x="23223" y="5954"/>
                </a:lnTo>
                <a:lnTo>
                  <a:pt x="40711" y="0"/>
                </a:lnTo>
                <a:lnTo>
                  <a:pt x="53158" y="0"/>
                </a:lnTo>
                <a:lnTo>
                  <a:pt x="59145" y="1190"/>
                </a:lnTo>
                <a:lnTo>
                  <a:pt x="60927" y="1928"/>
                </a:lnTo>
                <a:lnTo>
                  <a:pt x="60927" y="91941"/>
                </a:lnTo>
                <a:lnTo>
                  <a:pt x="59145" y="92679"/>
                </a:lnTo>
                <a:lnTo>
                  <a:pt x="53158" y="93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1889604" y="2474240"/>
            <a:ext cx="13932535" cy="6831965"/>
          </a:xfrm>
          <a:custGeom>
            <a:avLst/>
            <a:gdLst/>
            <a:ahLst/>
            <a:cxnLst/>
            <a:rect l="l" t="t" r="r" b="b"/>
            <a:pathLst>
              <a:path w="13932535" h="6831965">
                <a:moveTo>
                  <a:pt x="12458851" y="6831706"/>
                </a:moveTo>
                <a:lnTo>
                  <a:pt x="1473401" y="6831706"/>
                </a:lnTo>
                <a:lnTo>
                  <a:pt x="1418509" y="6830021"/>
                </a:lnTo>
                <a:lnTo>
                  <a:pt x="1363716" y="6826318"/>
                </a:lnTo>
                <a:lnTo>
                  <a:pt x="1309094" y="6820599"/>
                </a:lnTo>
                <a:lnTo>
                  <a:pt x="1254720" y="6812874"/>
                </a:lnTo>
                <a:lnTo>
                  <a:pt x="1200669" y="6803153"/>
                </a:lnTo>
                <a:lnTo>
                  <a:pt x="1147013" y="6791450"/>
                </a:lnTo>
                <a:lnTo>
                  <a:pt x="1093821" y="6777779"/>
                </a:lnTo>
                <a:lnTo>
                  <a:pt x="1041169" y="6762159"/>
                </a:lnTo>
                <a:lnTo>
                  <a:pt x="989130" y="6744613"/>
                </a:lnTo>
                <a:lnTo>
                  <a:pt x="937771" y="6725163"/>
                </a:lnTo>
                <a:lnTo>
                  <a:pt x="887161" y="6703835"/>
                </a:lnTo>
                <a:lnTo>
                  <a:pt x="837371" y="6680658"/>
                </a:lnTo>
                <a:lnTo>
                  <a:pt x="788469" y="6655667"/>
                </a:lnTo>
                <a:lnTo>
                  <a:pt x="740521" y="6628891"/>
                </a:lnTo>
                <a:lnTo>
                  <a:pt x="693588" y="6600367"/>
                </a:lnTo>
                <a:lnTo>
                  <a:pt x="647737" y="6570136"/>
                </a:lnTo>
                <a:lnTo>
                  <a:pt x="603032" y="6538239"/>
                </a:lnTo>
                <a:lnTo>
                  <a:pt x="559531" y="6504718"/>
                </a:lnTo>
                <a:lnTo>
                  <a:pt x="517292" y="6469617"/>
                </a:lnTo>
                <a:lnTo>
                  <a:pt x="476373" y="6432985"/>
                </a:lnTo>
                <a:lnTo>
                  <a:pt x="436832" y="6394874"/>
                </a:lnTo>
                <a:lnTo>
                  <a:pt x="398720" y="6355332"/>
                </a:lnTo>
                <a:lnTo>
                  <a:pt x="362088" y="6314414"/>
                </a:lnTo>
                <a:lnTo>
                  <a:pt x="326987" y="6272174"/>
                </a:lnTo>
                <a:lnTo>
                  <a:pt x="293467" y="6228673"/>
                </a:lnTo>
                <a:lnTo>
                  <a:pt x="261569" y="6183968"/>
                </a:lnTo>
                <a:lnTo>
                  <a:pt x="231338" y="6138117"/>
                </a:lnTo>
                <a:lnTo>
                  <a:pt x="202815" y="6091185"/>
                </a:lnTo>
                <a:lnTo>
                  <a:pt x="176040" y="6043236"/>
                </a:lnTo>
                <a:lnTo>
                  <a:pt x="151047" y="5994334"/>
                </a:lnTo>
                <a:lnTo>
                  <a:pt x="127871" y="5944544"/>
                </a:lnTo>
                <a:lnTo>
                  <a:pt x="106543" y="5893934"/>
                </a:lnTo>
                <a:lnTo>
                  <a:pt x="87093" y="5842575"/>
                </a:lnTo>
                <a:lnTo>
                  <a:pt x="69547" y="5790537"/>
                </a:lnTo>
                <a:lnTo>
                  <a:pt x="53927" y="5737884"/>
                </a:lnTo>
                <a:lnTo>
                  <a:pt x="40256" y="5684692"/>
                </a:lnTo>
                <a:lnTo>
                  <a:pt x="28552" y="5631036"/>
                </a:lnTo>
                <a:lnTo>
                  <a:pt x="18831" y="5576985"/>
                </a:lnTo>
                <a:lnTo>
                  <a:pt x="11106" y="5522611"/>
                </a:lnTo>
                <a:lnTo>
                  <a:pt x="5388" y="5467989"/>
                </a:lnTo>
                <a:lnTo>
                  <a:pt x="1684" y="5413196"/>
                </a:lnTo>
                <a:lnTo>
                  <a:pt x="0" y="5358305"/>
                </a:lnTo>
                <a:lnTo>
                  <a:pt x="0" y="1473513"/>
                </a:lnTo>
                <a:lnTo>
                  <a:pt x="1684" y="1418621"/>
                </a:lnTo>
                <a:lnTo>
                  <a:pt x="5388" y="1363829"/>
                </a:lnTo>
                <a:lnTo>
                  <a:pt x="11106" y="1309207"/>
                </a:lnTo>
                <a:lnTo>
                  <a:pt x="18831" y="1254832"/>
                </a:lnTo>
                <a:lnTo>
                  <a:pt x="28552" y="1200782"/>
                </a:lnTo>
                <a:lnTo>
                  <a:pt x="40256" y="1147125"/>
                </a:lnTo>
                <a:lnTo>
                  <a:pt x="53927" y="1093934"/>
                </a:lnTo>
                <a:lnTo>
                  <a:pt x="69547" y="1041281"/>
                </a:lnTo>
                <a:lnTo>
                  <a:pt x="87093" y="989242"/>
                </a:lnTo>
                <a:lnTo>
                  <a:pt x="106543" y="937884"/>
                </a:lnTo>
                <a:lnTo>
                  <a:pt x="127871" y="887274"/>
                </a:lnTo>
                <a:lnTo>
                  <a:pt x="151047" y="837483"/>
                </a:lnTo>
                <a:lnTo>
                  <a:pt x="176040" y="788582"/>
                </a:lnTo>
                <a:lnTo>
                  <a:pt x="202815" y="740633"/>
                </a:lnTo>
                <a:lnTo>
                  <a:pt x="231338" y="693700"/>
                </a:lnTo>
                <a:lnTo>
                  <a:pt x="261569" y="647849"/>
                </a:lnTo>
                <a:lnTo>
                  <a:pt x="293467" y="603144"/>
                </a:lnTo>
                <a:lnTo>
                  <a:pt x="326987" y="559644"/>
                </a:lnTo>
                <a:lnTo>
                  <a:pt x="362088" y="517404"/>
                </a:lnTo>
                <a:lnTo>
                  <a:pt x="398720" y="476485"/>
                </a:lnTo>
                <a:lnTo>
                  <a:pt x="436832" y="436944"/>
                </a:lnTo>
                <a:lnTo>
                  <a:pt x="476373" y="398833"/>
                </a:lnTo>
                <a:lnTo>
                  <a:pt x="517292" y="362201"/>
                </a:lnTo>
                <a:lnTo>
                  <a:pt x="559531" y="327100"/>
                </a:lnTo>
                <a:lnTo>
                  <a:pt x="603032" y="293579"/>
                </a:lnTo>
                <a:lnTo>
                  <a:pt x="647737" y="261682"/>
                </a:lnTo>
                <a:lnTo>
                  <a:pt x="693588" y="231450"/>
                </a:lnTo>
                <a:lnTo>
                  <a:pt x="740521" y="202927"/>
                </a:lnTo>
                <a:lnTo>
                  <a:pt x="788469" y="176152"/>
                </a:lnTo>
                <a:lnTo>
                  <a:pt x="837371" y="151160"/>
                </a:lnTo>
                <a:lnTo>
                  <a:pt x="887161" y="127983"/>
                </a:lnTo>
                <a:lnTo>
                  <a:pt x="937771" y="106655"/>
                </a:lnTo>
                <a:lnTo>
                  <a:pt x="989130" y="87205"/>
                </a:lnTo>
                <a:lnTo>
                  <a:pt x="1041169" y="69659"/>
                </a:lnTo>
                <a:lnTo>
                  <a:pt x="1093821" y="54039"/>
                </a:lnTo>
                <a:lnTo>
                  <a:pt x="1147013" y="40368"/>
                </a:lnTo>
                <a:lnTo>
                  <a:pt x="1200669" y="28664"/>
                </a:lnTo>
                <a:lnTo>
                  <a:pt x="1254720" y="18944"/>
                </a:lnTo>
                <a:lnTo>
                  <a:pt x="1309094" y="11219"/>
                </a:lnTo>
                <a:lnTo>
                  <a:pt x="1363716" y="5500"/>
                </a:lnTo>
                <a:lnTo>
                  <a:pt x="1418509" y="1796"/>
                </a:lnTo>
                <a:lnTo>
                  <a:pt x="1473401" y="112"/>
                </a:lnTo>
                <a:lnTo>
                  <a:pt x="1491709" y="0"/>
                </a:lnTo>
                <a:lnTo>
                  <a:pt x="12458851" y="112"/>
                </a:lnTo>
                <a:lnTo>
                  <a:pt x="12513743" y="1796"/>
                </a:lnTo>
                <a:lnTo>
                  <a:pt x="12568535" y="5500"/>
                </a:lnTo>
                <a:lnTo>
                  <a:pt x="12623157" y="11219"/>
                </a:lnTo>
                <a:lnTo>
                  <a:pt x="12677531" y="18944"/>
                </a:lnTo>
                <a:lnTo>
                  <a:pt x="12731581" y="28664"/>
                </a:lnTo>
                <a:lnTo>
                  <a:pt x="12785237" y="40368"/>
                </a:lnTo>
                <a:lnTo>
                  <a:pt x="12838429" y="54039"/>
                </a:lnTo>
                <a:lnTo>
                  <a:pt x="12891082" y="69659"/>
                </a:lnTo>
                <a:lnTo>
                  <a:pt x="12943121" y="87205"/>
                </a:lnTo>
                <a:lnTo>
                  <a:pt x="12994479" y="106655"/>
                </a:lnTo>
                <a:lnTo>
                  <a:pt x="13045087" y="127983"/>
                </a:lnTo>
                <a:lnTo>
                  <a:pt x="13094879" y="151160"/>
                </a:lnTo>
                <a:lnTo>
                  <a:pt x="13143782" y="176152"/>
                </a:lnTo>
                <a:lnTo>
                  <a:pt x="13191729" y="202927"/>
                </a:lnTo>
                <a:lnTo>
                  <a:pt x="13238662" y="231450"/>
                </a:lnTo>
                <a:lnTo>
                  <a:pt x="13284513" y="261682"/>
                </a:lnTo>
                <a:lnTo>
                  <a:pt x="13329219" y="293579"/>
                </a:lnTo>
                <a:lnTo>
                  <a:pt x="13372720" y="327100"/>
                </a:lnTo>
                <a:lnTo>
                  <a:pt x="13414959" y="362201"/>
                </a:lnTo>
                <a:lnTo>
                  <a:pt x="13455877" y="398833"/>
                </a:lnTo>
                <a:lnTo>
                  <a:pt x="13495419" y="436944"/>
                </a:lnTo>
                <a:lnTo>
                  <a:pt x="13533530" y="476485"/>
                </a:lnTo>
                <a:lnTo>
                  <a:pt x="13570162" y="517404"/>
                </a:lnTo>
                <a:lnTo>
                  <a:pt x="13605264" y="559644"/>
                </a:lnTo>
                <a:lnTo>
                  <a:pt x="13638784" y="603144"/>
                </a:lnTo>
                <a:lnTo>
                  <a:pt x="13670681" y="647849"/>
                </a:lnTo>
                <a:lnTo>
                  <a:pt x="13700911" y="693700"/>
                </a:lnTo>
                <a:lnTo>
                  <a:pt x="13729433" y="740633"/>
                </a:lnTo>
                <a:lnTo>
                  <a:pt x="13756209" y="788582"/>
                </a:lnTo>
                <a:lnTo>
                  <a:pt x="13781201" y="837483"/>
                </a:lnTo>
                <a:lnTo>
                  <a:pt x="13804379" y="887274"/>
                </a:lnTo>
                <a:lnTo>
                  <a:pt x="13825707" y="937884"/>
                </a:lnTo>
                <a:lnTo>
                  <a:pt x="13845156" y="989242"/>
                </a:lnTo>
                <a:lnTo>
                  <a:pt x="13862703" y="1041281"/>
                </a:lnTo>
                <a:lnTo>
                  <a:pt x="13878323" y="1093934"/>
                </a:lnTo>
                <a:lnTo>
                  <a:pt x="13891994" y="1147125"/>
                </a:lnTo>
                <a:lnTo>
                  <a:pt x="13903698" y="1200782"/>
                </a:lnTo>
                <a:lnTo>
                  <a:pt x="13913419" y="1254832"/>
                </a:lnTo>
                <a:lnTo>
                  <a:pt x="13921146" y="1309207"/>
                </a:lnTo>
                <a:lnTo>
                  <a:pt x="13926865" y="1363829"/>
                </a:lnTo>
                <a:lnTo>
                  <a:pt x="13930566" y="1418621"/>
                </a:lnTo>
                <a:lnTo>
                  <a:pt x="13932252" y="1473513"/>
                </a:lnTo>
                <a:lnTo>
                  <a:pt x="13932252" y="5358305"/>
                </a:lnTo>
                <a:lnTo>
                  <a:pt x="13930566" y="5413196"/>
                </a:lnTo>
                <a:lnTo>
                  <a:pt x="13926865" y="5467989"/>
                </a:lnTo>
                <a:lnTo>
                  <a:pt x="13921146" y="5522611"/>
                </a:lnTo>
                <a:lnTo>
                  <a:pt x="13913419" y="5576985"/>
                </a:lnTo>
                <a:lnTo>
                  <a:pt x="13903698" y="5631036"/>
                </a:lnTo>
                <a:lnTo>
                  <a:pt x="13891995" y="5684692"/>
                </a:lnTo>
                <a:lnTo>
                  <a:pt x="13878323" y="5737884"/>
                </a:lnTo>
                <a:lnTo>
                  <a:pt x="13862705" y="5790537"/>
                </a:lnTo>
                <a:lnTo>
                  <a:pt x="13845157" y="5842575"/>
                </a:lnTo>
                <a:lnTo>
                  <a:pt x="13825707" y="5893934"/>
                </a:lnTo>
                <a:lnTo>
                  <a:pt x="13804379" y="5944544"/>
                </a:lnTo>
                <a:lnTo>
                  <a:pt x="13781201" y="5994334"/>
                </a:lnTo>
                <a:lnTo>
                  <a:pt x="13756209" y="6043236"/>
                </a:lnTo>
                <a:lnTo>
                  <a:pt x="13729433" y="6091185"/>
                </a:lnTo>
                <a:lnTo>
                  <a:pt x="13700910" y="6138117"/>
                </a:lnTo>
                <a:lnTo>
                  <a:pt x="13670679" y="6183969"/>
                </a:lnTo>
                <a:lnTo>
                  <a:pt x="13638783" y="6228674"/>
                </a:lnTo>
                <a:lnTo>
                  <a:pt x="13605263" y="6272175"/>
                </a:lnTo>
                <a:lnTo>
                  <a:pt x="13570161" y="6314414"/>
                </a:lnTo>
                <a:lnTo>
                  <a:pt x="13533529" y="6355333"/>
                </a:lnTo>
                <a:lnTo>
                  <a:pt x="13495419" y="6394874"/>
                </a:lnTo>
                <a:lnTo>
                  <a:pt x="13455877" y="6432985"/>
                </a:lnTo>
                <a:lnTo>
                  <a:pt x="13414958" y="6469617"/>
                </a:lnTo>
                <a:lnTo>
                  <a:pt x="13372720" y="6504718"/>
                </a:lnTo>
                <a:lnTo>
                  <a:pt x="13329220" y="6538239"/>
                </a:lnTo>
                <a:lnTo>
                  <a:pt x="13284515" y="6570136"/>
                </a:lnTo>
                <a:lnTo>
                  <a:pt x="13238663" y="6600367"/>
                </a:lnTo>
                <a:lnTo>
                  <a:pt x="13191731" y="6628891"/>
                </a:lnTo>
                <a:lnTo>
                  <a:pt x="13143782" y="6655666"/>
                </a:lnTo>
                <a:lnTo>
                  <a:pt x="13094880" y="6680658"/>
                </a:lnTo>
                <a:lnTo>
                  <a:pt x="13045090" y="6703834"/>
                </a:lnTo>
                <a:lnTo>
                  <a:pt x="12994480" y="6725162"/>
                </a:lnTo>
                <a:lnTo>
                  <a:pt x="12943122" y="6744613"/>
                </a:lnTo>
                <a:lnTo>
                  <a:pt x="12891084" y="6762159"/>
                </a:lnTo>
                <a:lnTo>
                  <a:pt x="12838431" y="6777779"/>
                </a:lnTo>
                <a:lnTo>
                  <a:pt x="12785239" y="6791450"/>
                </a:lnTo>
                <a:lnTo>
                  <a:pt x="12731582" y="6803154"/>
                </a:lnTo>
                <a:lnTo>
                  <a:pt x="12677531" y="6812874"/>
                </a:lnTo>
                <a:lnTo>
                  <a:pt x="12623157" y="6820599"/>
                </a:lnTo>
                <a:lnTo>
                  <a:pt x="12568535" y="6826318"/>
                </a:lnTo>
                <a:lnTo>
                  <a:pt x="12513741" y="6830021"/>
                </a:lnTo>
                <a:lnTo>
                  <a:pt x="12458851" y="6831706"/>
                </a:lnTo>
                <a:close/>
              </a:path>
            </a:pathLst>
          </a:custGeom>
          <a:solidFill>
            <a:srgbClr val="5C0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2051916" y="2384476"/>
            <a:ext cx="13932535" cy="6831965"/>
          </a:xfrm>
          <a:custGeom>
            <a:avLst/>
            <a:gdLst/>
            <a:ahLst/>
            <a:cxnLst/>
            <a:rect l="l" t="t" r="r" b="b"/>
            <a:pathLst>
              <a:path w="13932535" h="6831965">
                <a:moveTo>
                  <a:pt x="12458851" y="6831706"/>
                </a:moveTo>
                <a:lnTo>
                  <a:pt x="1473401" y="6831706"/>
                </a:lnTo>
                <a:lnTo>
                  <a:pt x="1418509" y="6830021"/>
                </a:lnTo>
                <a:lnTo>
                  <a:pt x="1363716" y="6826318"/>
                </a:lnTo>
                <a:lnTo>
                  <a:pt x="1309094" y="6820599"/>
                </a:lnTo>
                <a:lnTo>
                  <a:pt x="1254720" y="6812874"/>
                </a:lnTo>
                <a:lnTo>
                  <a:pt x="1200669" y="6803153"/>
                </a:lnTo>
                <a:lnTo>
                  <a:pt x="1147013" y="6791450"/>
                </a:lnTo>
                <a:lnTo>
                  <a:pt x="1093821" y="6777779"/>
                </a:lnTo>
                <a:lnTo>
                  <a:pt x="1041169" y="6762159"/>
                </a:lnTo>
                <a:lnTo>
                  <a:pt x="989130" y="6744613"/>
                </a:lnTo>
                <a:lnTo>
                  <a:pt x="937771" y="6725163"/>
                </a:lnTo>
                <a:lnTo>
                  <a:pt x="887161" y="6703835"/>
                </a:lnTo>
                <a:lnTo>
                  <a:pt x="837371" y="6680658"/>
                </a:lnTo>
                <a:lnTo>
                  <a:pt x="788469" y="6655667"/>
                </a:lnTo>
                <a:lnTo>
                  <a:pt x="740521" y="6628891"/>
                </a:lnTo>
                <a:lnTo>
                  <a:pt x="693588" y="6600367"/>
                </a:lnTo>
                <a:lnTo>
                  <a:pt x="647737" y="6570136"/>
                </a:lnTo>
                <a:lnTo>
                  <a:pt x="603032" y="6538239"/>
                </a:lnTo>
                <a:lnTo>
                  <a:pt x="559531" y="6504718"/>
                </a:lnTo>
                <a:lnTo>
                  <a:pt x="517292" y="6469617"/>
                </a:lnTo>
                <a:lnTo>
                  <a:pt x="476373" y="6432985"/>
                </a:lnTo>
                <a:lnTo>
                  <a:pt x="436832" y="6394874"/>
                </a:lnTo>
                <a:lnTo>
                  <a:pt x="398720" y="6355332"/>
                </a:lnTo>
                <a:lnTo>
                  <a:pt x="362088" y="6314414"/>
                </a:lnTo>
                <a:lnTo>
                  <a:pt x="326987" y="6272174"/>
                </a:lnTo>
                <a:lnTo>
                  <a:pt x="293467" y="6228673"/>
                </a:lnTo>
                <a:lnTo>
                  <a:pt x="261569" y="6183968"/>
                </a:lnTo>
                <a:lnTo>
                  <a:pt x="231338" y="6138117"/>
                </a:lnTo>
                <a:lnTo>
                  <a:pt x="202815" y="6091185"/>
                </a:lnTo>
                <a:lnTo>
                  <a:pt x="176040" y="6043236"/>
                </a:lnTo>
                <a:lnTo>
                  <a:pt x="151047" y="5994334"/>
                </a:lnTo>
                <a:lnTo>
                  <a:pt x="127871" y="5944544"/>
                </a:lnTo>
                <a:lnTo>
                  <a:pt x="106543" y="5893934"/>
                </a:lnTo>
                <a:lnTo>
                  <a:pt x="87093" y="5842575"/>
                </a:lnTo>
                <a:lnTo>
                  <a:pt x="69547" y="5790537"/>
                </a:lnTo>
                <a:lnTo>
                  <a:pt x="53927" y="5737884"/>
                </a:lnTo>
                <a:lnTo>
                  <a:pt x="40256" y="5684692"/>
                </a:lnTo>
                <a:lnTo>
                  <a:pt x="28552" y="5631036"/>
                </a:lnTo>
                <a:lnTo>
                  <a:pt x="18831" y="5576985"/>
                </a:lnTo>
                <a:lnTo>
                  <a:pt x="11106" y="5522611"/>
                </a:lnTo>
                <a:lnTo>
                  <a:pt x="5388" y="5467989"/>
                </a:lnTo>
                <a:lnTo>
                  <a:pt x="1684" y="5413196"/>
                </a:lnTo>
                <a:lnTo>
                  <a:pt x="0" y="5358305"/>
                </a:lnTo>
                <a:lnTo>
                  <a:pt x="0" y="1473513"/>
                </a:lnTo>
                <a:lnTo>
                  <a:pt x="1684" y="1418621"/>
                </a:lnTo>
                <a:lnTo>
                  <a:pt x="5388" y="1363829"/>
                </a:lnTo>
                <a:lnTo>
                  <a:pt x="11106" y="1309207"/>
                </a:lnTo>
                <a:lnTo>
                  <a:pt x="18831" y="1254832"/>
                </a:lnTo>
                <a:lnTo>
                  <a:pt x="28552" y="1200782"/>
                </a:lnTo>
                <a:lnTo>
                  <a:pt x="40256" y="1147125"/>
                </a:lnTo>
                <a:lnTo>
                  <a:pt x="53927" y="1093934"/>
                </a:lnTo>
                <a:lnTo>
                  <a:pt x="69547" y="1041281"/>
                </a:lnTo>
                <a:lnTo>
                  <a:pt x="87093" y="989242"/>
                </a:lnTo>
                <a:lnTo>
                  <a:pt x="106543" y="937884"/>
                </a:lnTo>
                <a:lnTo>
                  <a:pt x="127871" y="887274"/>
                </a:lnTo>
                <a:lnTo>
                  <a:pt x="151047" y="837483"/>
                </a:lnTo>
                <a:lnTo>
                  <a:pt x="176040" y="788582"/>
                </a:lnTo>
                <a:lnTo>
                  <a:pt x="202815" y="740633"/>
                </a:lnTo>
                <a:lnTo>
                  <a:pt x="231338" y="693700"/>
                </a:lnTo>
                <a:lnTo>
                  <a:pt x="261569" y="647849"/>
                </a:lnTo>
                <a:lnTo>
                  <a:pt x="293467" y="603144"/>
                </a:lnTo>
                <a:lnTo>
                  <a:pt x="326987" y="559644"/>
                </a:lnTo>
                <a:lnTo>
                  <a:pt x="362088" y="517404"/>
                </a:lnTo>
                <a:lnTo>
                  <a:pt x="398720" y="476485"/>
                </a:lnTo>
                <a:lnTo>
                  <a:pt x="436832" y="436944"/>
                </a:lnTo>
                <a:lnTo>
                  <a:pt x="476373" y="398833"/>
                </a:lnTo>
                <a:lnTo>
                  <a:pt x="517292" y="362201"/>
                </a:lnTo>
                <a:lnTo>
                  <a:pt x="559531" y="327100"/>
                </a:lnTo>
                <a:lnTo>
                  <a:pt x="603032" y="293579"/>
                </a:lnTo>
                <a:lnTo>
                  <a:pt x="647737" y="261682"/>
                </a:lnTo>
                <a:lnTo>
                  <a:pt x="693588" y="231450"/>
                </a:lnTo>
                <a:lnTo>
                  <a:pt x="740521" y="202927"/>
                </a:lnTo>
                <a:lnTo>
                  <a:pt x="788469" y="176152"/>
                </a:lnTo>
                <a:lnTo>
                  <a:pt x="837371" y="151160"/>
                </a:lnTo>
                <a:lnTo>
                  <a:pt x="887161" y="127983"/>
                </a:lnTo>
                <a:lnTo>
                  <a:pt x="937771" y="106655"/>
                </a:lnTo>
                <a:lnTo>
                  <a:pt x="989130" y="87205"/>
                </a:lnTo>
                <a:lnTo>
                  <a:pt x="1041169" y="69659"/>
                </a:lnTo>
                <a:lnTo>
                  <a:pt x="1093821" y="54039"/>
                </a:lnTo>
                <a:lnTo>
                  <a:pt x="1147013" y="40368"/>
                </a:lnTo>
                <a:lnTo>
                  <a:pt x="1200669" y="28664"/>
                </a:lnTo>
                <a:lnTo>
                  <a:pt x="1254720" y="18944"/>
                </a:lnTo>
                <a:lnTo>
                  <a:pt x="1309094" y="11219"/>
                </a:lnTo>
                <a:lnTo>
                  <a:pt x="1363716" y="5500"/>
                </a:lnTo>
                <a:lnTo>
                  <a:pt x="1418509" y="1796"/>
                </a:lnTo>
                <a:lnTo>
                  <a:pt x="1473401" y="112"/>
                </a:lnTo>
                <a:lnTo>
                  <a:pt x="1491709" y="0"/>
                </a:lnTo>
                <a:lnTo>
                  <a:pt x="12458851" y="112"/>
                </a:lnTo>
                <a:lnTo>
                  <a:pt x="12513743" y="1796"/>
                </a:lnTo>
                <a:lnTo>
                  <a:pt x="12568535" y="5500"/>
                </a:lnTo>
                <a:lnTo>
                  <a:pt x="12623157" y="11219"/>
                </a:lnTo>
                <a:lnTo>
                  <a:pt x="12677531" y="18944"/>
                </a:lnTo>
                <a:lnTo>
                  <a:pt x="12731581" y="28664"/>
                </a:lnTo>
                <a:lnTo>
                  <a:pt x="12785237" y="40368"/>
                </a:lnTo>
                <a:lnTo>
                  <a:pt x="12838429" y="54039"/>
                </a:lnTo>
                <a:lnTo>
                  <a:pt x="12891082" y="69659"/>
                </a:lnTo>
                <a:lnTo>
                  <a:pt x="12943121" y="87205"/>
                </a:lnTo>
                <a:lnTo>
                  <a:pt x="12994479" y="106655"/>
                </a:lnTo>
                <a:lnTo>
                  <a:pt x="13045087" y="127983"/>
                </a:lnTo>
                <a:lnTo>
                  <a:pt x="13094879" y="151160"/>
                </a:lnTo>
                <a:lnTo>
                  <a:pt x="13143782" y="176152"/>
                </a:lnTo>
                <a:lnTo>
                  <a:pt x="13191729" y="202927"/>
                </a:lnTo>
                <a:lnTo>
                  <a:pt x="13238662" y="231450"/>
                </a:lnTo>
                <a:lnTo>
                  <a:pt x="13284513" y="261682"/>
                </a:lnTo>
                <a:lnTo>
                  <a:pt x="13329219" y="293579"/>
                </a:lnTo>
                <a:lnTo>
                  <a:pt x="13372720" y="327100"/>
                </a:lnTo>
                <a:lnTo>
                  <a:pt x="13414959" y="362201"/>
                </a:lnTo>
                <a:lnTo>
                  <a:pt x="13455877" y="398833"/>
                </a:lnTo>
                <a:lnTo>
                  <a:pt x="13495419" y="436944"/>
                </a:lnTo>
                <a:lnTo>
                  <a:pt x="13533530" y="476485"/>
                </a:lnTo>
                <a:lnTo>
                  <a:pt x="13570162" y="517404"/>
                </a:lnTo>
                <a:lnTo>
                  <a:pt x="13605264" y="559644"/>
                </a:lnTo>
                <a:lnTo>
                  <a:pt x="13638784" y="603144"/>
                </a:lnTo>
                <a:lnTo>
                  <a:pt x="13670681" y="647849"/>
                </a:lnTo>
                <a:lnTo>
                  <a:pt x="13700911" y="693700"/>
                </a:lnTo>
                <a:lnTo>
                  <a:pt x="13729433" y="740633"/>
                </a:lnTo>
                <a:lnTo>
                  <a:pt x="13756209" y="788582"/>
                </a:lnTo>
                <a:lnTo>
                  <a:pt x="13781201" y="837483"/>
                </a:lnTo>
                <a:lnTo>
                  <a:pt x="13804379" y="887274"/>
                </a:lnTo>
                <a:lnTo>
                  <a:pt x="13825707" y="937884"/>
                </a:lnTo>
                <a:lnTo>
                  <a:pt x="13845156" y="989242"/>
                </a:lnTo>
                <a:lnTo>
                  <a:pt x="13862703" y="1041281"/>
                </a:lnTo>
                <a:lnTo>
                  <a:pt x="13878323" y="1093934"/>
                </a:lnTo>
                <a:lnTo>
                  <a:pt x="13891994" y="1147125"/>
                </a:lnTo>
                <a:lnTo>
                  <a:pt x="13903698" y="1200782"/>
                </a:lnTo>
                <a:lnTo>
                  <a:pt x="13913419" y="1254832"/>
                </a:lnTo>
                <a:lnTo>
                  <a:pt x="13921146" y="1309207"/>
                </a:lnTo>
                <a:lnTo>
                  <a:pt x="13926865" y="1363829"/>
                </a:lnTo>
                <a:lnTo>
                  <a:pt x="13930566" y="1418621"/>
                </a:lnTo>
                <a:lnTo>
                  <a:pt x="13932252" y="1473513"/>
                </a:lnTo>
                <a:lnTo>
                  <a:pt x="13932252" y="5358305"/>
                </a:lnTo>
                <a:lnTo>
                  <a:pt x="13930566" y="5413196"/>
                </a:lnTo>
                <a:lnTo>
                  <a:pt x="13926865" y="5467989"/>
                </a:lnTo>
                <a:lnTo>
                  <a:pt x="13921146" y="5522611"/>
                </a:lnTo>
                <a:lnTo>
                  <a:pt x="13913419" y="5576985"/>
                </a:lnTo>
                <a:lnTo>
                  <a:pt x="13903698" y="5631036"/>
                </a:lnTo>
                <a:lnTo>
                  <a:pt x="13891995" y="5684692"/>
                </a:lnTo>
                <a:lnTo>
                  <a:pt x="13878323" y="5737884"/>
                </a:lnTo>
                <a:lnTo>
                  <a:pt x="13862705" y="5790537"/>
                </a:lnTo>
                <a:lnTo>
                  <a:pt x="13845157" y="5842575"/>
                </a:lnTo>
                <a:lnTo>
                  <a:pt x="13825707" y="5893934"/>
                </a:lnTo>
                <a:lnTo>
                  <a:pt x="13804379" y="5944544"/>
                </a:lnTo>
                <a:lnTo>
                  <a:pt x="13781201" y="5994334"/>
                </a:lnTo>
                <a:lnTo>
                  <a:pt x="13756209" y="6043236"/>
                </a:lnTo>
                <a:lnTo>
                  <a:pt x="13729433" y="6091185"/>
                </a:lnTo>
                <a:lnTo>
                  <a:pt x="13700910" y="6138117"/>
                </a:lnTo>
                <a:lnTo>
                  <a:pt x="13670679" y="6183969"/>
                </a:lnTo>
                <a:lnTo>
                  <a:pt x="13638783" y="6228674"/>
                </a:lnTo>
                <a:lnTo>
                  <a:pt x="13605263" y="6272175"/>
                </a:lnTo>
                <a:lnTo>
                  <a:pt x="13570161" y="6314414"/>
                </a:lnTo>
                <a:lnTo>
                  <a:pt x="13533529" y="6355333"/>
                </a:lnTo>
                <a:lnTo>
                  <a:pt x="13495419" y="6394874"/>
                </a:lnTo>
                <a:lnTo>
                  <a:pt x="13455877" y="6432985"/>
                </a:lnTo>
                <a:lnTo>
                  <a:pt x="13414958" y="6469617"/>
                </a:lnTo>
                <a:lnTo>
                  <a:pt x="13372720" y="6504718"/>
                </a:lnTo>
                <a:lnTo>
                  <a:pt x="13329220" y="6538239"/>
                </a:lnTo>
                <a:lnTo>
                  <a:pt x="13284515" y="6570136"/>
                </a:lnTo>
                <a:lnTo>
                  <a:pt x="13238663" y="6600367"/>
                </a:lnTo>
                <a:lnTo>
                  <a:pt x="13191731" y="6628891"/>
                </a:lnTo>
                <a:lnTo>
                  <a:pt x="13143782" y="6655666"/>
                </a:lnTo>
                <a:lnTo>
                  <a:pt x="13094880" y="6680658"/>
                </a:lnTo>
                <a:lnTo>
                  <a:pt x="13045090" y="6703834"/>
                </a:lnTo>
                <a:lnTo>
                  <a:pt x="12994480" y="6725162"/>
                </a:lnTo>
                <a:lnTo>
                  <a:pt x="12943122" y="6744613"/>
                </a:lnTo>
                <a:lnTo>
                  <a:pt x="12891084" y="6762159"/>
                </a:lnTo>
                <a:lnTo>
                  <a:pt x="12838431" y="6777779"/>
                </a:lnTo>
                <a:lnTo>
                  <a:pt x="12785239" y="6791450"/>
                </a:lnTo>
                <a:lnTo>
                  <a:pt x="12731582" y="6803154"/>
                </a:lnTo>
                <a:lnTo>
                  <a:pt x="12677531" y="6812874"/>
                </a:lnTo>
                <a:lnTo>
                  <a:pt x="12623157" y="6820599"/>
                </a:lnTo>
                <a:lnTo>
                  <a:pt x="12568535" y="6826318"/>
                </a:lnTo>
                <a:lnTo>
                  <a:pt x="12513741" y="6830021"/>
                </a:lnTo>
                <a:lnTo>
                  <a:pt x="12458851" y="6831706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2178159" y="2223441"/>
            <a:ext cx="13932535" cy="6831965"/>
          </a:xfrm>
          <a:custGeom>
            <a:avLst/>
            <a:gdLst/>
            <a:ahLst/>
            <a:cxnLst/>
            <a:rect l="l" t="t" r="r" b="b"/>
            <a:pathLst>
              <a:path w="13932535" h="6831965">
                <a:moveTo>
                  <a:pt x="12458851" y="6831706"/>
                </a:moveTo>
                <a:lnTo>
                  <a:pt x="1473401" y="6831706"/>
                </a:lnTo>
                <a:lnTo>
                  <a:pt x="1418509" y="6830021"/>
                </a:lnTo>
                <a:lnTo>
                  <a:pt x="1363716" y="6826318"/>
                </a:lnTo>
                <a:lnTo>
                  <a:pt x="1309094" y="6820599"/>
                </a:lnTo>
                <a:lnTo>
                  <a:pt x="1254720" y="6812874"/>
                </a:lnTo>
                <a:lnTo>
                  <a:pt x="1200669" y="6803153"/>
                </a:lnTo>
                <a:lnTo>
                  <a:pt x="1147013" y="6791450"/>
                </a:lnTo>
                <a:lnTo>
                  <a:pt x="1093821" y="6777779"/>
                </a:lnTo>
                <a:lnTo>
                  <a:pt x="1041169" y="6762159"/>
                </a:lnTo>
                <a:lnTo>
                  <a:pt x="989130" y="6744613"/>
                </a:lnTo>
                <a:lnTo>
                  <a:pt x="937771" y="6725163"/>
                </a:lnTo>
                <a:lnTo>
                  <a:pt x="887161" y="6703835"/>
                </a:lnTo>
                <a:lnTo>
                  <a:pt x="837371" y="6680658"/>
                </a:lnTo>
                <a:lnTo>
                  <a:pt x="788469" y="6655667"/>
                </a:lnTo>
                <a:lnTo>
                  <a:pt x="740521" y="6628891"/>
                </a:lnTo>
                <a:lnTo>
                  <a:pt x="693588" y="6600367"/>
                </a:lnTo>
                <a:lnTo>
                  <a:pt x="647737" y="6570136"/>
                </a:lnTo>
                <a:lnTo>
                  <a:pt x="603032" y="6538239"/>
                </a:lnTo>
                <a:lnTo>
                  <a:pt x="559531" y="6504718"/>
                </a:lnTo>
                <a:lnTo>
                  <a:pt x="517292" y="6469617"/>
                </a:lnTo>
                <a:lnTo>
                  <a:pt x="476373" y="6432985"/>
                </a:lnTo>
                <a:lnTo>
                  <a:pt x="436832" y="6394874"/>
                </a:lnTo>
                <a:lnTo>
                  <a:pt x="398720" y="6355332"/>
                </a:lnTo>
                <a:lnTo>
                  <a:pt x="362088" y="6314414"/>
                </a:lnTo>
                <a:lnTo>
                  <a:pt x="326987" y="6272174"/>
                </a:lnTo>
                <a:lnTo>
                  <a:pt x="293467" y="6228673"/>
                </a:lnTo>
                <a:lnTo>
                  <a:pt x="261569" y="6183968"/>
                </a:lnTo>
                <a:lnTo>
                  <a:pt x="231338" y="6138117"/>
                </a:lnTo>
                <a:lnTo>
                  <a:pt x="202815" y="6091185"/>
                </a:lnTo>
                <a:lnTo>
                  <a:pt x="176040" y="6043236"/>
                </a:lnTo>
                <a:lnTo>
                  <a:pt x="151047" y="5994334"/>
                </a:lnTo>
                <a:lnTo>
                  <a:pt x="127871" y="5944544"/>
                </a:lnTo>
                <a:lnTo>
                  <a:pt x="106543" y="5893934"/>
                </a:lnTo>
                <a:lnTo>
                  <a:pt x="87093" y="5842575"/>
                </a:lnTo>
                <a:lnTo>
                  <a:pt x="69547" y="5790537"/>
                </a:lnTo>
                <a:lnTo>
                  <a:pt x="53927" y="5737884"/>
                </a:lnTo>
                <a:lnTo>
                  <a:pt x="40256" y="5684692"/>
                </a:lnTo>
                <a:lnTo>
                  <a:pt x="28552" y="5631036"/>
                </a:lnTo>
                <a:lnTo>
                  <a:pt x="18831" y="5576985"/>
                </a:lnTo>
                <a:lnTo>
                  <a:pt x="11106" y="5522611"/>
                </a:lnTo>
                <a:lnTo>
                  <a:pt x="5388" y="5467989"/>
                </a:lnTo>
                <a:lnTo>
                  <a:pt x="1684" y="5413196"/>
                </a:lnTo>
                <a:lnTo>
                  <a:pt x="0" y="5358305"/>
                </a:lnTo>
                <a:lnTo>
                  <a:pt x="0" y="1473513"/>
                </a:lnTo>
                <a:lnTo>
                  <a:pt x="1684" y="1418621"/>
                </a:lnTo>
                <a:lnTo>
                  <a:pt x="5388" y="1363829"/>
                </a:lnTo>
                <a:lnTo>
                  <a:pt x="11106" y="1309207"/>
                </a:lnTo>
                <a:lnTo>
                  <a:pt x="18831" y="1254832"/>
                </a:lnTo>
                <a:lnTo>
                  <a:pt x="28552" y="1200782"/>
                </a:lnTo>
                <a:lnTo>
                  <a:pt x="40256" y="1147125"/>
                </a:lnTo>
                <a:lnTo>
                  <a:pt x="53927" y="1093934"/>
                </a:lnTo>
                <a:lnTo>
                  <a:pt x="69547" y="1041281"/>
                </a:lnTo>
                <a:lnTo>
                  <a:pt x="87093" y="989242"/>
                </a:lnTo>
                <a:lnTo>
                  <a:pt x="106543" y="937884"/>
                </a:lnTo>
                <a:lnTo>
                  <a:pt x="127871" y="887274"/>
                </a:lnTo>
                <a:lnTo>
                  <a:pt x="151047" y="837483"/>
                </a:lnTo>
                <a:lnTo>
                  <a:pt x="176040" y="788582"/>
                </a:lnTo>
                <a:lnTo>
                  <a:pt x="202815" y="740633"/>
                </a:lnTo>
                <a:lnTo>
                  <a:pt x="231338" y="693700"/>
                </a:lnTo>
                <a:lnTo>
                  <a:pt x="261569" y="647849"/>
                </a:lnTo>
                <a:lnTo>
                  <a:pt x="293467" y="603144"/>
                </a:lnTo>
                <a:lnTo>
                  <a:pt x="326987" y="559644"/>
                </a:lnTo>
                <a:lnTo>
                  <a:pt x="362088" y="517404"/>
                </a:lnTo>
                <a:lnTo>
                  <a:pt x="398720" y="476485"/>
                </a:lnTo>
                <a:lnTo>
                  <a:pt x="436832" y="436944"/>
                </a:lnTo>
                <a:lnTo>
                  <a:pt x="476373" y="398833"/>
                </a:lnTo>
                <a:lnTo>
                  <a:pt x="517292" y="362201"/>
                </a:lnTo>
                <a:lnTo>
                  <a:pt x="559531" y="327100"/>
                </a:lnTo>
                <a:lnTo>
                  <a:pt x="603032" y="293579"/>
                </a:lnTo>
                <a:lnTo>
                  <a:pt x="647737" y="261682"/>
                </a:lnTo>
                <a:lnTo>
                  <a:pt x="693588" y="231450"/>
                </a:lnTo>
                <a:lnTo>
                  <a:pt x="740521" y="202927"/>
                </a:lnTo>
                <a:lnTo>
                  <a:pt x="788469" y="176152"/>
                </a:lnTo>
                <a:lnTo>
                  <a:pt x="837371" y="151160"/>
                </a:lnTo>
                <a:lnTo>
                  <a:pt x="887161" y="127983"/>
                </a:lnTo>
                <a:lnTo>
                  <a:pt x="937771" y="106655"/>
                </a:lnTo>
                <a:lnTo>
                  <a:pt x="989130" y="87205"/>
                </a:lnTo>
                <a:lnTo>
                  <a:pt x="1041169" y="69659"/>
                </a:lnTo>
                <a:lnTo>
                  <a:pt x="1093821" y="54039"/>
                </a:lnTo>
                <a:lnTo>
                  <a:pt x="1147013" y="40368"/>
                </a:lnTo>
                <a:lnTo>
                  <a:pt x="1200669" y="28664"/>
                </a:lnTo>
                <a:lnTo>
                  <a:pt x="1254720" y="18944"/>
                </a:lnTo>
                <a:lnTo>
                  <a:pt x="1309094" y="11219"/>
                </a:lnTo>
                <a:lnTo>
                  <a:pt x="1363716" y="5500"/>
                </a:lnTo>
                <a:lnTo>
                  <a:pt x="1418509" y="1796"/>
                </a:lnTo>
                <a:lnTo>
                  <a:pt x="1473401" y="112"/>
                </a:lnTo>
                <a:lnTo>
                  <a:pt x="1491709" y="0"/>
                </a:lnTo>
                <a:lnTo>
                  <a:pt x="12458851" y="112"/>
                </a:lnTo>
                <a:lnTo>
                  <a:pt x="12513743" y="1796"/>
                </a:lnTo>
                <a:lnTo>
                  <a:pt x="12568535" y="5500"/>
                </a:lnTo>
                <a:lnTo>
                  <a:pt x="12623157" y="11219"/>
                </a:lnTo>
                <a:lnTo>
                  <a:pt x="12677531" y="18944"/>
                </a:lnTo>
                <a:lnTo>
                  <a:pt x="12731581" y="28664"/>
                </a:lnTo>
                <a:lnTo>
                  <a:pt x="12785237" y="40368"/>
                </a:lnTo>
                <a:lnTo>
                  <a:pt x="12838429" y="54039"/>
                </a:lnTo>
                <a:lnTo>
                  <a:pt x="12891082" y="69659"/>
                </a:lnTo>
                <a:lnTo>
                  <a:pt x="12943121" y="87205"/>
                </a:lnTo>
                <a:lnTo>
                  <a:pt x="12994479" y="106655"/>
                </a:lnTo>
                <a:lnTo>
                  <a:pt x="13045087" y="127983"/>
                </a:lnTo>
                <a:lnTo>
                  <a:pt x="13094879" y="151160"/>
                </a:lnTo>
                <a:lnTo>
                  <a:pt x="13143782" y="176152"/>
                </a:lnTo>
                <a:lnTo>
                  <a:pt x="13191729" y="202927"/>
                </a:lnTo>
                <a:lnTo>
                  <a:pt x="13238662" y="231450"/>
                </a:lnTo>
                <a:lnTo>
                  <a:pt x="13284513" y="261682"/>
                </a:lnTo>
                <a:lnTo>
                  <a:pt x="13329219" y="293579"/>
                </a:lnTo>
                <a:lnTo>
                  <a:pt x="13372720" y="327100"/>
                </a:lnTo>
                <a:lnTo>
                  <a:pt x="13414959" y="362201"/>
                </a:lnTo>
                <a:lnTo>
                  <a:pt x="13455877" y="398833"/>
                </a:lnTo>
                <a:lnTo>
                  <a:pt x="13495419" y="436944"/>
                </a:lnTo>
                <a:lnTo>
                  <a:pt x="13533530" y="476485"/>
                </a:lnTo>
                <a:lnTo>
                  <a:pt x="13570162" y="517404"/>
                </a:lnTo>
                <a:lnTo>
                  <a:pt x="13605264" y="559644"/>
                </a:lnTo>
                <a:lnTo>
                  <a:pt x="13638784" y="603144"/>
                </a:lnTo>
                <a:lnTo>
                  <a:pt x="13670681" y="647849"/>
                </a:lnTo>
                <a:lnTo>
                  <a:pt x="13700911" y="693700"/>
                </a:lnTo>
                <a:lnTo>
                  <a:pt x="13729433" y="740633"/>
                </a:lnTo>
                <a:lnTo>
                  <a:pt x="13756209" y="788582"/>
                </a:lnTo>
                <a:lnTo>
                  <a:pt x="13781201" y="837483"/>
                </a:lnTo>
                <a:lnTo>
                  <a:pt x="13804379" y="887274"/>
                </a:lnTo>
                <a:lnTo>
                  <a:pt x="13825707" y="937884"/>
                </a:lnTo>
                <a:lnTo>
                  <a:pt x="13845156" y="989242"/>
                </a:lnTo>
                <a:lnTo>
                  <a:pt x="13862703" y="1041281"/>
                </a:lnTo>
                <a:lnTo>
                  <a:pt x="13878323" y="1093934"/>
                </a:lnTo>
                <a:lnTo>
                  <a:pt x="13891994" y="1147125"/>
                </a:lnTo>
                <a:lnTo>
                  <a:pt x="13903698" y="1200782"/>
                </a:lnTo>
                <a:lnTo>
                  <a:pt x="13913419" y="1254832"/>
                </a:lnTo>
                <a:lnTo>
                  <a:pt x="13921146" y="1309207"/>
                </a:lnTo>
                <a:lnTo>
                  <a:pt x="13926865" y="1363829"/>
                </a:lnTo>
                <a:lnTo>
                  <a:pt x="13930566" y="1418621"/>
                </a:lnTo>
                <a:lnTo>
                  <a:pt x="13932252" y="1473513"/>
                </a:lnTo>
                <a:lnTo>
                  <a:pt x="13932252" y="5358305"/>
                </a:lnTo>
                <a:lnTo>
                  <a:pt x="13930566" y="5413196"/>
                </a:lnTo>
                <a:lnTo>
                  <a:pt x="13926865" y="5467989"/>
                </a:lnTo>
                <a:lnTo>
                  <a:pt x="13921146" y="5522611"/>
                </a:lnTo>
                <a:lnTo>
                  <a:pt x="13913419" y="5576985"/>
                </a:lnTo>
                <a:lnTo>
                  <a:pt x="13903698" y="5631036"/>
                </a:lnTo>
                <a:lnTo>
                  <a:pt x="13891995" y="5684692"/>
                </a:lnTo>
                <a:lnTo>
                  <a:pt x="13878323" y="5737884"/>
                </a:lnTo>
                <a:lnTo>
                  <a:pt x="13862705" y="5790537"/>
                </a:lnTo>
                <a:lnTo>
                  <a:pt x="13845157" y="5842575"/>
                </a:lnTo>
                <a:lnTo>
                  <a:pt x="13825707" y="5893934"/>
                </a:lnTo>
                <a:lnTo>
                  <a:pt x="13804379" y="5944544"/>
                </a:lnTo>
                <a:lnTo>
                  <a:pt x="13781201" y="5994334"/>
                </a:lnTo>
                <a:lnTo>
                  <a:pt x="13756209" y="6043236"/>
                </a:lnTo>
                <a:lnTo>
                  <a:pt x="13729433" y="6091185"/>
                </a:lnTo>
                <a:lnTo>
                  <a:pt x="13700910" y="6138117"/>
                </a:lnTo>
                <a:lnTo>
                  <a:pt x="13670679" y="6183969"/>
                </a:lnTo>
                <a:lnTo>
                  <a:pt x="13638783" y="6228674"/>
                </a:lnTo>
                <a:lnTo>
                  <a:pt x="13605263" y="6272175"/>
                </a:lnTo>
                <a:lnTo>
                  <a:pt x="13570161" y="6314414"/>
                </a:lnTo>
                <a:lnTo>
                  <a:pt x="13533529" y="6355333"/>
                </a:lnTo>
                <a:lnTo>
                  <a:pt x="13495419" y="6394874"/>
                </a:lnTo>
                <a:lnTo>
                  <a:pt x="13455877" y="6432985"/>
                </a:lnTo>
                <a:lnTo>
                  <a:pt x="13414958" y="6469617"/>
                </a:lnTo>
                <a:lnTo>
                  <a:pt x="13372720" y="6504718"/>
                </a:lnTo>
                <a:lnTo>
                  <a:pt x="13329220" y="6538239"/>
                </a:lnTo>
                <a:lnTo>
                  <a:pt x="13284515" y="6570136"/>
                </a:lnTo>
                <a:lnTo>
                  <a:pt x="13238663" y="6600367"/>
                </a:lnTo>
                <a:lnTo>
                  <a:pt x="13191731" y="6628891"/>
                </a:lnTo>
                <a:lnTo>
                  <a:pt x="13143782" y="6655666"/>
                </a:lnTo>
                <a:lnTo>
                  <a:pt x="13094880" y="6680658"/>
                </a:lnTo>
                <a:lnTo>
                  <a:pt x="13045090" y="6703834"/>
                </a:lnTo>
                <a:lnTo>
                  <a:pt x="12994480" y="6725162"/>
                </a:lnTo>
                <a:lnTo>
                  <a:pt x="12943122" y="6744613"/>
                </a:lnTo>
                <a:lnTo>
                  <a:pt x="12891084" y="6762159"/>
                </a:lnTo>
                <a:lnTo>
                  <a:pt x="12838431" y="6777779"/>
                </a:lnTo>
                <a:lnTo>
                  <a:pt x="12785239" y="6791450"/>
                </a:lnTo>
                <a:lnTo>
                  <a:pt x="12731582" y="6803154"/>
                </a:lnTo>
                <a:lnTo>
                  <a:pt x="12677531" y="6812874"/>
                </a:lnTo>
                <a:lnTo>
                  <a:pt x="12623157" y="6820599"/>
                </a:lnTo>
                <a:lnTo>
                  <a:pt x="12568535" y="6826318"/>
                </a:lnTo>
                <a:lnTo>
                  <a:pt x="12513741" y="6830021"/>
                </a:lnTo>
                <a:lnTo>
                  <a:pt x="12458851" y="68317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4" name="bg object 2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55658" y="2300775"/>
            <a:ext cx="7400924" cy="6677024"/>
          </a:xfrm>
          <a:prstGeom prst="rect">
            <a:avLst/>
          </a:prstGeom>
        </p:spPr>
      </p:pic>
      <p:sp>
        <p:nvSpPr>
          <p:cNvPr id="225" name="bg object 225"/>
          <p:cNvSpPr/>
          <p:nvPr/>
        </p:nvSpPr>
        <p:spPr>
          <a:xfrm>
            <a:off x="5049918" y="711231"/>
            <a:ext cx="2962275" cy="1190625"/>
          </a:xfrm>
          <a:custGeom>
            <a:avLst/>
            <a:gdLst/>
            <a:ahLst/>
            <a:cxnLst/>
            <a:rect l="l" t="t" r="r" b="b"/>
            <a:pathLst>
              <a:path w="2962275" h="1190625">
                <a:moveTo>
                  <a:pt x="283773" y="642335"/>
                </a:moveTo>
                <a:lnTo>
                  <a:pt x="0" y="0"/>
                </a:lnTo>
                <a:lnTo>
                  <a:pt x="341468" y="0"/>
                </a:lnTo>
                <a:lnTo>
                  <a:pt x="441045" y="290611"/>
                </a:lnTo>
                <a:lnTo>
                  <a:pt x="544468" y="0"/>
                </a:lnTo>
                <a:lnTo>
                  <a:pt x="885936" y="0"/>
                </a:lnTo>
                <a:lnTo>
                  <a:pt x="598744" y="642335"/>
                </a:lnTo>
                <a:lnTo>
                  <a:pt x="598744" y="1167572"/>
                </a:lnTo>
                <a:lnTo>
                  <a:pt x="283773" y="1167572"/>
                </a:lnTo>
                <a:lnTo>
                  <a:pt x="283773" y="642335"/>
                </a:lnTo>
                <a:close/>
              </a:path>
              <a:path w="2962275" h="1190625">
                <a:moveTo>
                  <a:pt x="1251710" y="297449"/>
                </a:moveTo>
                <a:lnTo>
                  <a:pt x="1291082" y="299479"/>
                </a:lnTo>
                <a:lnTo>
                  <a:pt x="1328850" y="305569"/>
                </a:lnTo>
                <a:lnTo>
                  <a:pt x="1399580" y="329929"/>
                </a:lnTo>
                <a:lnTo>
                  <a:pt x="1462403" y="369140"/>
                </a:lnTo>
                <a:lnTo>
                  <a:pt x="1515824" y="421813"/>
                </a:lnTo>
                <a:lnTo>
                  <a:pt x="1539009" y="452904"/>
                </a:lnTo>
                <a:lnTo>
                  <a:pt x="1559416" y="486773"/>
                </a:lnTo>
                <a:lnTo>
                  <a:pt x="1577045" y="523420"/>
                </a:lnTo>
                <a:lnTo>
                  <a:pt x="1591896" y="562845"/>
                </a:lnTo>
                <a:lnTo>
                  <a:pt x="1603862" y="604406"/>
                </a:lnTo>
                <a:lnTo>
                  <a:pt x="1612410" y="647891"/>
                </a:lnTo>
                <a:lnTo>
                  <a:pt x="1617538" y="693299"/>
                </a:lnTo>
                <a:lnTo>
                  <a:pt x="1619248" y="740630"/>
                </a:lnTo>
                <a:lnTo>
                  <a:pt x="1617538" y="788603"/>
                </a:lnTo>
                <a:lnTo>
                  <a:pt x="1612410" y="834652"/>
                </a:lnTo>
                <a:lnTo>
                  <a:pt x="1603862" y="878777"/>
                </a:lnTo>
                <a:lnTo>
                  <a:pt x="1591896" y="920980"/>
                </a:lnTo>
                <a:lnTo>
                  <a:pt x="1577045" y="960539"/>
                </a:lnTo>
                <a:lnTo>
                  <a:pt x="1559416" y="997159"/>
                </a:lnTo>
                <a:lnTo>
                  <a:pt x="1539009" y="1030841"/>
                </a:lnTo>
                <a:lnTo>
                  <a:pt x="1515824" y="1061585"/>
                </a:lnTo>
                <a:lnTo>
                  <a:pt x="1461976" y="1113617"/>
                </a:lnTo>
                <a:lnTo>
                  <a:pt x="1397870" y="1152614"/>
                </a:lnTo>
                <a:lnTo>
                  <a:pt x="1362452" y="1166824"/>
                </a:lnTo>
                <a:lnTo>
                  <a:pt x="1325431" y="1176974"/>
                </a:lnTo>
                <a:lnTo>
                  <a:pt x="1286808" y="1183064"/>
                </a:lnTo>
                <a:lnTo>
                  <a:pt x="1246582" y="1185094"/>
                </a:lnTo>
                <a:lnTo>
                  <a:pt x="1207878" y="1183011"/>
                </a:lnTo>
                <a:lnTo>
                  <a:pt x="1135439" y="1166344"/>
                </a:lnTo>
                <a:lnTo>
                  <a:pt x="1070025" y="1133463"/>
                </a:lnTo>
                <a:lnTo>
                  <a:pt x="1012757" y="1087093"/>
                </a:lnTo>
                <a:lnTo>
                  <a:pt x="964144" y="1027956"/>
                </a:lnTo>
                <a:lnTo>
                  <a:pt x="943791" y="994167"/>
                </a:lnTo>
                <a:lnTo>
                  <a:pt x="926108" y="957654"/>
                </a:lnTo>
                <a:lnTo>
                  <a:pt x="911097" y="918416"/>
                </a:lnTo>
                <a:lnTo>
                  <a:pt x="899318" y="876694"/>
                </a:lnTo>
                <a:lnTo>
                  <a:pt x="890904" y="833156"/>
                </a:lnTo>
                <a:lnTo>
                  <a:pt x="885855" y="787801"/>
                </a:lnTo>
                <a:lnTo>
                  <a:pt x="884173" y="740630"/>
                </a:lnTo>
                <a:lnTo>
                  <a:pt x="885855" y="693299"/>
                </a:lnTo>
                <a:lnTo>
                  <a:pt x="890904" y="647891"/>
                </a:lnTo>
                <a:lnTo>
                  <a:pt x="899318" y="604406"/>
                </a:lnTo>
                <a:lnTo>
                  <a:pt x="911097" y="562845"/>
                </a:lnTo>
                <a:lnTo>
                  <a:pt x="926108" y="523473"/>
                </a:lnTo>
                <a:lnTo>
                  <a:pt x="943791" y="486987"/>
                </a:lnTo>
                <a:lnTo>
                  <a:pt x="964144" y="453385"/>
                </a:lnTo>
                <a:lnTo>
                  <a:pt x="987169" y="422668"/>
                </a:lnTo>
                <a:lnTo>
                  <a:pt x="1040803" y="370422"/>
                </a:lnTo>
                <a:lnTo>
                  <a:pt x="1103413" y="330783"/>
                </a:lnTo>
                <a:lnTo>
                  <a:pt x="1174250" y="305782"/>
                </a:lnTo>
                <a:lnTo>
                  <a:pt x="1212152" y="299532"/>
                </a:lnTo>
                <a:lnTo>
                  <a:pt x="1251710" y="297449"/>
                </a:lnTo>
                <a:close/>
              </a:path>
              <a:path w="2962275" h="1190625">
                <a:moveTo>
                  <a:pt x="1251710" y="589769"/>
                </a:moveTo>
                <a:lnTo>
                  <a:pt x="1202028" y="613087"/>
                </a:lnTo>
                <a:lnTo>
                  <a:pt x="1181007" y="653981"/>
                </a:lnTo>
                <a:lnTo>
                  <a:pt x="1170537" y="712958"/>
                </a:lnTo>
                <a:lnTo>
                  <a:pt x="1169228" y="749178"/>
                </a:lnTo>
                <a:lnTo>
                  <a:pt x="1170537" y="786172"/>
                </a:lnTo>
                <a:lnTo>
                  <a:pt x="1181007" y="846217"/>
                </a:lnTo>
                <a:lnTo>
                  <a:pt x="1202028" y="887218"/>
                </a:lnTo>
                <a:lnTo>
                  <a:pt x="1251710" y="910296"/>
                </a:lnTo>
                <a:lnTo>
                  <a:pt x="1270595" y="907732"/>
                </a:lnTo>
                <a:lnTo>
                  <a:pt x="1312824" y="869269"/>
                </a:lnTo>
                <a:lnTo>
                  <a:pt x="1328530" y="819373"/>
                </a:lnTo>
                <a:lnTo>
                  <a:pt x="1333765" y="752597"/>
                </a:lnTo>
                <a:lnTo>
                  <a:pt x="1328637" y="681360"/>
                </a:lnTo>
                <a:lnTo>
                  <a:pt x="1313251" y="630476"/>
                </a:lnTo>
                <a:lnTo>
                  <a:pt x="1287609" y="599946"/>
                </a:lnTo>
                <a:lnTo>
                  <a:pt x="1251710" y="589769"/>
                </a:lnTo>
                <a:close/>
              </a:path>
              <a:path w="2962275" h="1190625">
                <a:moveTo>
                  <a:pt x="2112701" y="910296"/>
                </a:moveTo>
                <a:lnTo>
                  <a:pt x="2055006" y="1167572"/>
                </a:lnTo>
                <a:lnTo>
                  <a:pt x="2049308" y="1167572"/>
                </a:lnTo>
                <a:lnTo>
                  <a:pt x="2043752" y="1167287"/>
                </a:lnTo>
                <a:lnTo>
                  <a:pt x="2038339" y="1166717"/>
                </a:lnTo>
                <a:lnTo>
                  <a:pt x="2033210" y="1166148"/>
                </a:lnTo>
                <a:lnTo>
                  <a:pt x="2027370" y="1165863"/>
                </a:lnTo>
                <a:lnTo>
                  <a:pt x="1957139" y="1165863"/>
                </a:lnTo>
                <a:lnTo>
                  <a:pt x="1920625" y="1164501"/>
                </a:lnTo>
                <a:lnTo>
                  <a:pt x="1859298" y="1153603"/>
                </a:lnTo>
                <a:lnTo>
                  <a:pt x="1812795" y="1131353"/>
                </a:lnTo>
                <a:lnTo>
                  <a:pt x="1775186" y="1095026"/>
                </a:lnTo>
                <a:lnTo>
                  <a:pt x="1753417" y="1061157"/>
                </a:lnTo>
                <a:lnTo>
                  <a:pt x="1736803" y="1023656"/>
                </a:lnTo>
                <a:lnTo>
                  <a:pt x="1727802" y="975203"/>
                </a:lnTo>
                <a:lnTo>
                  <a:pt x="1725077" y="921835"/>
                </a:lnTo>
                <a:lnTo>
                  <a:pt x="1724436" y="874183"/>
                </a:lnTo>
                <a:lnTo>
                  <a:pt x="1724223" y="814138"/>
                </a:lnTo>
                <a:lnTo>
                  <a:pt x="1724223" y="602163"/>
                </a:lnTo>
                <a:lnTo>
                  <a:pt x="1659262" y="602163"/>
                </a:lnTo>
                <a:lnTo>
                  <a:pt x="1724223" y="314971"/>
                </a:lnTo>
                <a:lnTo>
                  <a:pt x="2011415" y="314971"/>
                </a:lnTo>
                <a:lnTo>
                  <a:pt x="2011415" y="668832"/>
                </a:lnTo>
                <a:lnTo>
                  <a:pt x="2011468" y="694662"/>
                </a:lnTo>
                <a:lnTo>
                  <a:pt x="2011895" y="738467"/>
                </a:lnTo>
                <a:lnTo>
                  <a:pt x="2013124" y="786466"/>
                </a:lnTo>
                <a:lnTo>
                  <a:pt x="2015261" y="829096"/>
                </a:lnTo>
                <a:lnTo>
                  <a:pt x="2025518" y="859439"/>
                </a:lnTo>
                <a:lnTo>
                  <a:pt x="2030459" y="866117"/>
                </a:lnTo>
                <a:lnTo>
                  <a:pt x="2072956" y="887432"/>
                </a:lnTo>
                <a:lnTo>
                  <a:pt x="2093469" y="889355"/>
                </a:lnTo>
                <a:lnTo>
                  <a:pt x="2095749" y="889355"/>
                </a:lnTo>
                <a:lnTo>
                  <a:pt x="2098313" y="889355"/>
                </a:lnTo>
                <a:lnTo>
                  <a:pt x="2101162" y="889355"/>
                </a:lnTo>
                <a:lnTo>
                  <a:pt x="2104296" y="889355"/>
                </a:lnTo>
                <a:lnTo>
                  <a:pt x="2108143" y="888785"/>
                </a:lnTo>
                <a:lnTo>
                  <a:pt x="2112701" y="887645"/>
                </a:lnTo>
                <a:lnTo>
                  <a:pt x="2112701" y="314971"/>
                </a:lnTo>
                <a:lnTo>
                  <a:pt x="2399893" y="314971"/>
                </a:lnTo>
                <a:lnTo>
                  <a:pt x="2399893" y="887645"/>
                </a:lnTo>
                <a:lnTo>
                  <a:pt x="2461007" y="887645"/>
                </a:lnTo>
                <a:lnTo>
                  <a:pt x="2399893" y="1167572"/>
                </a:lnTo>
                <a:lnTo>
                  <a:pt x="2112701" y="1167572"/>
                </a:lnTo>
                <a:lnTo>
                  <a:pt x="2112701" y="910296"/>
                </a:lnTo>
                <a:close/>
              </a:path>
              <a:path w="2962275" h="1190625">
                <a:moveTo>
                  <a:pt x="2623740" y="288901"/>
                </a:moveTo>
                <a:lnTo>
                  <a:pt x="2576729" y="288901"/>
                </a:lnTo>
                <a:lnTo>
                  <a:pt x="2641262" y="0"/>
                </a:lnTo>
                <a:lnTo>
                  <a:pt x="2961789" y="0"/>
                </a:lnTo>
                <a:lnTo>
                  <a:pt x="2919907" y="745759"/>
                </a:lnTo>
                <a:lnTo>
                  <a:pt x="2641262" y="745759"/>
                </a:lnTo>
                <a:lnTo>
                  <a:pt x="2623740" y="288901"/>
                </a:lnTo>
                <a:close/>
              </a:path>
              <a:path w="2962275" h="1190625">
                <a:moveTo>
                  <a:pt x="2778020" y="829523"/>
                </a:moveTo>
                <a:lnTo>
                  <a:pt x="2846613" y="841810"/>
                </a:lnTo>
                <a:lnTo>
                  <a:pt x="2898538" y="878671"/>
                </a:lnTo>
                <a:lnTo>
                  <a:pt x="2931553" y="937007"/>
                </a:lnTo>
                <a:lnTo>
                  <a:pt x="2942557" y="1013719"/>
                </a:lnTo>
                <a:lnTo>
                  <a:pt x="2939753" y="1051194"/>
                </a:lnTo>
                <a:lnTo>
                  <a:pt x="2917316" y="1115086"/>
                </a:lnTo>
                <a:lnTo>
                  <a:pt x="2873644" y="1162818"/>
                </a:lnTo>
                <a:lnTo>
                  <a:pt x="2814667" y="1187178"/>
                </a:lnTo>
                <a:lnTo>
                  <a:pt x="2779730" y="1190223"/>
                </a:lnTo>
                <a:lnTo>
                  <a:pt x="2744819" y="1187124"/>
                </a:lnTo>
                <a:lnTo>
                  <a:pt x="2686056" y="1162337"/>
                </a:lnTo>
                <a:lnTo>
                  <a:pt x="2643132" y="1113724"/>
                </a:lnTo>
                <a:lnTo>
                  <a:pt x="2621336" y="1048336"/>
                </a:lnTo>
                <a:lnTo>
                  <a:pt x="2618611" y="1009873"/>
                </a:lnTo>
                <a:lnTo>
                  <a:pt x="2621283" y="970902"/>
                </a:lnTo>
                <a:lnTo>
                  <a:pt x="2642651" y="905301"/>
                </a:lnTo>
                <a:lnTo>
                  <a:pt x="2684827" y="857169"/>
                </a:lnTo>
                <a:lnTo>
                  <a:pt x="2743163" y="832595"/>
                </a:lnTo>
                <a:lnTo>
                  <a:pt x="2778020" y="829523"/>
                </a:lnTo>
                <a:close/>
              </a:path>
            </a:pathLst>
          </a:custGeom>
          <a:ln w="47046">
            <a:solidFill>
              <a:srgbClr val="7E9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9F9F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26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4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0123" y="115600"/>
            <a:ext cx="1602775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9F9F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8582" y="3343592"/>
            <a:ext cx="12729210" cy="4427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89404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51.png"/><Relationship Id="rId4" Type="http://schemas.openxmlformats.org/officeDocument/2006/relationships/image" Target="../media/image4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ngel@austin.utexas.edu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hyperlink" Target="http://luskin.ucla.edu/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gif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2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17537" y="0"/>
            <a:ext cx="4360545" cy="10287635"/>
          </a:xfrm>
          <a:custGeom>
            <a:avLst/>
            <a:gdLst/>
            <a:ahLst/>
            <a:cxnLst/>
            <a:rect l="l" t="t" r="r" b="b"/>
            <a:pathLst>
              <a:path w="4360544" h="10287635">
                <a:moveTo>
                  <a:pt x="4360060" y="10287017"/>
                </a:moveTo>
                <a:lnTo>
                  <a:pt x="0" y="10287017"/>
                </a:lnTo>
                <a:lnTo>
                  <a:pt x="0" y="0"/>
                </a:lnTo>
                <a:lnTo>
                  <a:pt x="4360060" y="0"/>
                </a:lnTo>
                <a:lnTo>
                  <a:pt x="4360060" y="10287017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686" y="1803973"/>
            <a:ext cx="1906069" cy="6082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95608" y="1586832"/>
            <a:ext cx="5600699" cy="71151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2699356"/>
            <a:ext cx="7033259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b="0" spc="-120" dirty="0">
                <a:solidFill>
                  <a:srgbClr val="894040"/>
                </a:solidFill>
                <a:latin typeface="Lucida Sans Unicode"/>
                <a:cs typeface="Lucida Sans Unicode"/>
              </a:rPr>
              <a:t>202</a:t>
            </a:r>
            <a:r>
              <a:rPr lang="en-US" sz="3300" b="0" spc="-120" dirty="0">
                <a:solidFill>
                  <a:srgbClr val="894040"/>
                </a:solidFill>
                <a:latin typeface="Lucida Sans Unicode"/>
                <a:cs typeface="Lucida Sans Unicode"/>
              </a:rPr>
              <a:t>5 </a:t>
            </a:r>
            <a:r>
              <a:rPr sz="3300" b="0" spc="45" dirty="0">
                <a:solidFill>
                  <a:srgbClr val="894040"/>
                </a:solidFill>
                <a:latin typeface="Lucida Sans Unicode"/>
                <a:cs typeface="Lucida Sans Unicode"/>
              </a:rPr>
              <a:t>International</a:t>
            </a:r>
            <a:r>
              <a:rPr sz="3300" b="0" spc="-135" dirty="0">
                <a:solidFill>
                  <a:srgbClr val="894040"/>
                </a:solidFill>
                <a:latin typeface="Lucida Sans Unicode"/>
                <a:cs typeface="Lucida Sans Unicode"/>
              </a:rPr>
              <a:t> </a:t>
            </a:r>
            <a:r>
              <a:rPr sz="3300" b="0" spc="110" dirty="0">
                <a:solidFill>
                  <a:srgbClr val="894040"/>
                </a:solidFill>
                <a:latin typeface="Lucida Sans Unicode"/>
                <a:cs typeface="Lucida Sans Unicode"/>
              </a:rPr>
              <a:t>Conference</a:t>
            </a:r>
            <a:r>
              <a:rPr sz="3300" b="0" spc="-135" dirty="0">
                <a:solidFill>
                  <a:srgbClr val="894040"/>
                </a:solidFill>
                <a:latin typeface="Lucida Sans Unicode"/>
                <a:cs typeface="Lucida Sans Unicode"/>
              </a:rPr>
              <a:t> </a:t>
            </a:r>
            <a:r>
              <a:rPr sz="3300" b="0" spc="-25" dirty="0">
                <a:solidFill>
                  <a:srgbClr val="894040"/>
                </a:solidFill>
                <a:latin typeface="Lucida Sans Unicode"/>
                <a:cs typeface="Lucida Sans Unicode"/>
              </a:rPr>
              <a:t>on </a:t>
            </a:r>
            <a:r>
              <a:rPr sz="3300" b="0" dirty="0">
                <a:solidFill>
                  <a:srgbClr val="894040"/>
                </a:solidFill>
                <a:latin typeface="Lucida Sans Unicode"/>
                <a:cs typeface="Lucida Sans Unicode"/>
              </a:rPr>
              <a:t>Aging</a:t>
            </a:r>
            <a:r>
              <a:rPr sz="3300" b="0" spc="-135" dirty="0">
                <a:solidFill>
                  <a:srgbClr val="894040"/>
                </a:solidFill>
                <a:latin typeface="Lucida Sans Unicode"/>
                <a:cs typeface="Lucida Sans Unicode"/>
              </a:rPr>
              <a:t> </a:t>
            </a:r>
            <a:r>
              <a:rPr sz="3300" b="0" dirty="0">
                <a:solidFill>
                  <a:srgbClr val="894040"/>
                </a:solidFill>
                <a:latin typeface="Lucida Sans Unicode"/>
                <a:cs typeface="Lucida Sans Unicode"/>
              </a:rPr>
              <a:t>in</a:t>
            </a:r>
            <a:r>
              <a:rPr sz="3300" b="0" spc="-130" dirty="0">
                <a:solidFill>
                  <a:srgbClr val="894040"/>
                </a:solidFill>
                <a:latin typeface="Lucida Sans Unicode"/>
                <a:cs typeface="Lucida Sans Unicode"/>
              </a:rPr>
              <a:t> </a:t>
            </a:r>
            <a:r>
              <a:rPr sz="3300" b="0" spc="75" dirty="0">
                <a:solidFill>
                  <a:srgbClr val="894040"/>
                </a:solidFill>
                <a:latin typeface="Lucida Sans Unicode"/>
                <a:cs typeface="Lucida Sans Unicode"/>
              </a:rPr>
              <a:t>the</a:t>
            </a:r>
            <a:r>
              <a:rPr sz="3300" b="0" spc="-130" dirty="0">
                <a:solidFill>
                  <a:srgbClr val="894040"/>
                </a:solidFill>
                <a:latin typeface="Lucida Sans Unicode"/>
                <a:cs typeface="Lucida Sans Unicode"/>
              </a:rPr>
              <a:t> </a:t>
            </a:r>
            <a:r>
              <a:rPr sz="3300" b="0" spc="100" dirty="0">
                <a:solidFill>
                  <a:srgbClr val="894040"/>
                </a:solidFill>
                <a:latin typeface="Lucida Sans Unicode"/>
                <a:cs typeface="Lucida Sans Unicode"/>
              </a:rPr>
              <a:t>Americas</a:t>
            </a:r>
            <a:endParaRPr sz="33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4175304"/>
            <a:ext cx="9250680" cy="3961982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6670"/>
              </a:lnSpc>
              <a:spcBef>
                <a:spcPts val="155"/>
              </a:spcBef>
            </a:pPr>
            <a:r>
              <a:rPr lang="en-US" sz="5400" b="1" spc="440" dirty="0">
                <a:solidFill>
                  <a:srgbClr val="894040"/>
                </a:solidFill>
                <a:latin typeface="Trebuchet MS"/>
                <a:cs typeface="Trebuchet MS"/>
              </a:rPr>
              <a:t>Aging in the Americas: Growing Burdens and Emerging Solutions</a:t>
            </a:r>
            <a:endParaRPr lang="en-US" sz="5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970"/>
              </a:spcBef>
            </a:pPr>
            <a:r>
              <a:rPr sz="3000" spc="-185" dirty="0">
                <a:solidFill>
                  <a:srgbClr val="FF944E"/>
                </a:solidFill>
                <a:latin typeface="Arial Black"/>
                <a:cs typeface="Arial Black"/>
              </a:rPr>
              <a:t>Jaqueline</a:t>
            </a:r>
            <a:r>
              <a:rPr sz="3000" spc="-260" dirty="0">
                <a:solidFill>
                  <a:srgbClr val="FF944E"/>
                </a:solidFill>
                <a:latin typeface="Arial Black"/>
                <a:cs typeface="Arial Black"/>
              </a:rPr>
              <a:t> </a:t>
            </a:r>
            <a:r>
              <a:rPr sz="3000" spc="-225" dirty="0">
                <a:solidFill>
                  <a:srgbClr val="FF944E"/>
                </a:solidFill>
                <a:latin typeface="Arial Black"/>
                <a:cs typeface="Arial Black"/>
              </a:rPr>
              <a:t>L.</a:t>
            </a:r>
            <a:r>
              <a:rPr sz="3000" spc="-254" dirty="0">
                <a:solidFill>
                  <a:srgbClr val="FF944E"/>
                </a:solidFill>
                <a:latin typeface="Arial Black"/>
                <a:cs typeface="Arial Black"/>
              </a:rPr>
              <a:t> </a:t>
            </a:r>
            <a:r>
              <a:rPr sz="3000" spc="-215" dirty="0">
                <a:solidFill>
                  <a:srgbClr val="FF944E"/>
                </a:solidFill>
                <a:latin typeface="Arial Black"/>
                <a:cs typeface="Arial Black"/>
              </a:rPr>
              <a:t>Angel,</a:t>
            </a:r>
            <a:r>
              <a:rPr sz="3000" spc="-260" dirty="0">
                <a:solidFill>
                  <a:srgbClr val="FF944E"/>
                </a:solidFill>
                <a:latin typeface="Arial Black"/>
                <a:cs typeface="Arial Black"/>
              </a:rPr>
              <a:t> </a:t>
            </a:r>
            <a:r>
              <a:rPr sz="3000" spc="-10" dirty="0">
                <a:solidFill>
                  <a:srgbClr val="FF944E"/>
                </a:solidFill>
                <a:latin typeface="Arial Black"/>
                <a:cs typeface="Arial Black"/>
              </a:rPr>
              <a:t>Ph.D.</a:t>
            </a:r>
            <a:endParaRPr sz="3000" dirty="0">
              <a:latin typeface="Arial Black"/>
              <a:cs typeface="Arial Black"/>
            </a:endParaRPr>
          </a:p>
          <a:p>
            <a:pPr marL="12700" marR="3152775">
              <a:lnSpc>
                <a:spcPts val="4200"/>
              </a:lnSpc>
              <a:spcBef>
                <a:spcPts val="100"/>
              </a:spcBef>
            </a:pPr>
            <a:r>
              <a:rPr sz="3000" spc="-254" dirty="0">
                <a:solidFill>
                  <a:srgbClr val="FF944E"/>
                </a:solidFill>
                <a:latin typeface="Arial Black"/>
                <a:cs typeface="Arial Black"/>
              </a:rPr>
              <a:t>The</a:t>
            </a:r>
            <a:r>
              <a:rPr sz="3000" spc="-270" dirty="0">
                <a:solidFill>
                  <a:srgbClr val="FF944E"/>
                </a:solidFill>
                <a:latin typeface="Arial Black"/>
                <a:cs typeface="Arial Black"/>
              </a:rPr>
              <a:t> </a:t>
            </a:r>
            <a:r>
              <a:rPr sz="3000" spc="-175" dirty="0">
                <a:solidFill>
                  <a:srgbClr val="FF944E"/>
                </a:solidFill>
                <a:latin typeface="Arial Black"/>
                <a:cs typeface="Arial Black"/>
              </a:rPr>
              <a:t>University</a:t>
            </a:r>
            <a:r>
              <a:rPr sz="3000" spc="-265" dirty="0">
                <a:solidFill>
                  <a:srgbClr val="FF944E"/>
                </a:solidFill>
                <a:latin typeface="Arial Black"/>
                <a:cs typeface="Arial Black"/>
              </a:rPr>
              <a:t> </a:t>
            </a:r>
            <a:r>
              <a:rPr sz="3000" spc="-70" dirty="0">
                <a:solidFill>
                  <a:srgbClr val="FF944E"/>
                </a:solidFill>
                <a:latin typeface="Arial Black"/>
                <a:cs typeface="Arial Black"/>
              </a:rPr>
              <a:t>of</a:t>
            </a:r>
            <a:r>
              <a:rPr sz="3000" spc="-270" dirty="0">
                <a:solidFill>
                  <a:srgbClr val="FF944E"/>
                </a:solidFill>
                <a:latin typeface="Arial Black"/>
                <a:cs typeface="Arial Black"/>
              </a:rPr>
              <a:t> </a:t>
            </a:r>
            <a:r>
              <a:rPr sz="3000" spc="-360" dirty="0">
                <a:solidFill>
                  <a:srgbClr val="FF944E"/>
                </a:solidFill>
                <a:latin typeface="Arial Black"/>
                <a:cs typeface="Arial Black"/>
              </a:rPr>
              <a:t>Texas</a:t>
            </a:r>
            <a:r>
              <a:rPr sz="3000" spc="-265" dirty="0">
                <a:solidFill>
                  <a:srgbClr val="FF944E"/>
                </a:solidFill>
                <a:latin typeface="Arial Black"/>
                <a:cs typeface="Arial Black"/>
              </a:rPr>
              <a:t> </a:t>
            </a:r>
            <a:r>
              <a:rPr sz="3000" spc="-210" dirty="0">
                <a:solidFill>
                  <a:srgbClr val="FF944E"/>
                </a:solidFill>
                <a:latin typeface="Arial Black"/>
                <a:cs typeface="Arial Black"/>
              </a:rPr>
              <a:t>at</a:t>
            </a:r>
            <a:r>
              <a:rPr sz="3000" spc="-270" dirty="0">
                <a:solidFill>
                  <a:srgbClr val="FF944E"/>
                </a:solidFill>
                <a:latin typeface="Arial Black"/>
                <a:cs typeface="Arial Black"/>
              </a:rPr>
              <a:t> </a:t>
            </a:r>
            <a:r>
              <a:rPr sz="3000" spc="-145" dirty="0">
                <a:solidFill>
                  <a:srgbClr val="FF944E"/>
                </a:solidFill>
                <a:latin typeface="Arial Black"/>
                <a:cs typeface="Arial Black"/>
              </a:rPr>
              <a:t>Austin </a:t>
            </a:r>
            <a:r>
              <a:rPr lang="en-US" sz="3000" spc="-185" dirty="0">
                <a:solidFill>
                  <a:srgbClr val="FF944E"/>
                </a:solidFill>
                <a:latin typeface="Arial Black"/>
                <a:cs typeface="Arial Black"/>
              </a:rPr>
              <a:t> </a:t>
            </a:r>
            <a:endParaRPr sz="30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79375" y="8828529"/>
            <a:ext cx="2267585" cy="7810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R="22860" algn="ctr">
              <a:lnSpc>
                <a:spcPct val="100000"/>
              </a:lnSpc>
              <a:spcBef>
                <a:spcPts val="505"/>
              </a:spcBef>
            </a:pPr>
            <a:r>
              <a:rPr sz="2200" b="1" i="1" dirty="0">
                <a:solidFill>
                  <a:srgbClr val="F9F9F9"/>
                </a:solidFill>
                <a:latin typeface="Arial"/>
                <a:cs typeface="Arial"/>
              </a:rPr>
              <a:t>La </a:t>
            </a:r>
            <a:r>
              <a:rPr sz="2200" b="1" i="1" spc="95" dirty="0">
                <a:solidFill>
                  <a:srgbClr val="F9F9F9"/>
                </a:solidFill>
                <a:latin typeface="Arial"/>
                <a:cs typeface="Arial"/>
              </a:rPr>
              <a:t>Mona</a:t>
            </a:r>
            <a:r>
              <a:rPr sz="2200" b="1" i="1" spc="-535" dirty="0">
                <a:solidFill>
                  <a:srgbClr val="F9F9F9"/>
                </a:solidFill>
                <a:latin typeface="Arial"/>
                <a:cs typeface="Arial"/>
              </a:rPr>
              <a:t>r</a:t>
            </a:r>
            <a:r>
              <a:rPr sz="2200" b="1" i="1" spc="-125" dirty="0">
                <a:solidFill>
                  <a:srgbClr val="812626"/>
                </a:solidFill>
                <a:latin typeface="Arial"/>
                <a:cs typeface="Arial"/>
              </a:rPr>
              <a:t>r</a:t>
            </a:r>
            <a:r>
              <a:rPr sz="2200" b="1" i="1" spc="90" dirty="0">
                <a:solidFill>
                  <a:srgbClr val="F9F9F9"/>
                </a:solidFill>
                <a:latin typeface="Arial"/>
                <a:cs typeface="Arial"/>
              </a:rPr>
              <a:t>c</a:t>
            </a:r>
            <a:r>
              <a:rPr sz="2200" b="1" i="1" spc="100" dirty="0">
                <a:solidFill>
                  <a:srgbClr val="F9F9F9"/>
                </a:solidFill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2100" spc="-100" dirty="0">
                <a:solidFill>
                  <a:srgbClr val="F9F9F9"/>
                </a:solidFill>
                <a:latin typeface="Arial Black"/>
                <a:cs typeface="Arial Black"/>
              </a:rPr>
              <a:t>B</a:t>
            </a:r>
            <a:r>
              <a:rPr sz="2100" spc="-1130" dirty="0">
                <a:solidFill>
                  <a:srgbClr val="F9F9F9"/>
                </a:solidFill>
                <a:latin typeface="Arial Black"/>
                <a:cs typeface="Arial Black"/>
              </a:rPr>
              <a:t>y</a:t>
            </a:r>
            <a:r>
              <a:rPr sz="2100" spc="-90" dirty="0">
                <a:solidFill>
                  <a:srgbClr val="812626"/>
                </a:solidFill>
                <a:latin typeface="Arial Black"/>
                <a:cs typeface="Arial Black"/>
              </a:rPr>
              <a:t>y</a:t>
            </a:r>
            <a:r>
              <a:rPr sz="2100" spc="-420" dirty="0">
                <a:solidFill>
                  <a:srgbClr val="812626"/>
                </a:solidFill>
                <a:latin typeface="Arial Black"/>
                <a:cs typeface="Arial Black"/>
              </a:rPr>
              <a:t> </a:t>
            </a:r>
            <a:r>
              <a:rPr sz="2100" spc="-105" dirty="0">
                <a:solidFill>
                  <a:srgbClr val="F9F9F9"/>
                </a:solidFill>
                <a:latin typeface="Arial Black"/>
                <a:cs typeface="Arial Black"/>
              </a:rPr>
              <a:t>Robe</a:t>
            </a:r>
            <a:r>
              <a:rPr sz="2100" spc="-785" dirty="0">
                <a:solidFill>
                  <a:srgbClr val="F9F9F9"/>
                </a:solidFill>
                <a:latin typeface="Arial Black"/>
                <a:cs typeface="Arial Black"/>
              </a:rPr>
              <a:t>r</a:t>
            </a:r>
            <a:r>
              <a:rPr sz="2100" spc="-360" dirty="0">
                <a:solidFill>
                  <a:srgbClr val="812626"/>
                </a:solidFill>
                <a:latin typeface="Arial Black"/>
                <a:cs typeface="Arial Black"/>
              </a:rPr>
              <a:t>r</a:t>
            </a:r>
            <a:r>
              <a:rPr sz="2100" spc="-785" dirty="0">
                <a:solidFill>
                  <a:srgbClr val="F9F9F9"/>
                </a:solidFill>
                <a:latin typeface="Arial Black"/>
                <a:cs typeface="Arial Black"/>
              </a:rPr>
              <a:t>t</a:t>
            </a:r>
            <a:r>
              <a:rPr sz="2100" spc="-360" dirty="0">
                <a:solidFill>
                  <a:srgbClr val="812626"/>
                </a:solidFill>
                <a:latin typeface="Arial Black"/>
                <a:cs typeface="Arial Black"/>
              </a:rPr>
              <a:t>t</a:t>
            </a:r>
            <a:r>
              <a:rPr sz="2100" spc="-95" dirty="0">
                <a:solidFill>
                  <a:srgbClr val="F9F9F9"/>
                </a:solidFill>
                <a:latin typeface="Arial Black"/>
                <a:cs typeface="Arial Black"/>
              </a:rPr>
              <a:t>o</a:t>
            </a:r>
            <a:r>
              <a:rPr sz="2100" spc="-150" dirty="0">
                <a:solidFill>
                  <a:srgbClr val="F9F9F9"/>
                </a:solidFill>
                <a:latin typeface="Arial Black"/>
                <a:cs typeface="Arial Black"/>
              </a:rPr>
              <a:t> </a:t>
            </a:r>
            <a:r>
              <a:rPr sz="2100" spc="-130" dirty="0">
                <a:solidFill>
                  <a:srgbClr val="F9F9F9"/>
                </a:solidFill>
                <a:latin typeface="Arial Black"/>
                <a:cs typeface="Arial Black"/>
              </a:rPr>
              <a:t>S</a:t>
            </a:r>
            <a:r>
              <a:rPr sz="2100" spc="-1240" dirty="0">
                <a:solidFill>
                  <a:srgbClr val="F9F9F9"/>
                </a:solidFill>
                <a:latin typeface="Arial Black"/>
                <a:cs typeface="Arial Black"/>
              </a:rPr>
              <a:t>a</a:t>
            </a:r>
            <a:r>
              <a:rPr sz="2100" spc="-409" dirty="0">
                <a:solidFill>
                  <a:srgbClr val="812626"/>
                </a:solidFill>
                <a:latin typeface="Arial Black"/>
                <a:cs typeface="Arial Black"/>
              </a:rPr>
              <a:t>a</a:t>
            </a:r>
            <a:r>
              <a:rPr sz="2100" spc="-570" dirty="0">
                <a:solidFill>
                  <a:srgbClr val="F9F9F9"/>
                </a:solidFill>
                <a:latin typeface="Arial Black"/>
                <a:cs typeface="Arial Black"/>
              </a:rPr>
              <a:t>l</a:t>
            </a:r>
            <a:r>
              <a:rPr sz="2100" spc="-390" dirty="0">
                <a:solidFill>
                  <a:srgbClr val="812626"/>
                </a:solidFill>
                <a:latin typeface="Arial Black"/>
                <a:cs typeface="Arial Black"/>
              </a:rPr>
              <a:t>l</a:t>
            </a:r>
            <a:r>
              <a:rPr sz="2100" spc="-1240" dirty="0">
                <a:solidFill>
                  <a:srgbClr val="F9F9F9"/>
                </a:solidFill>
                <a:latin typeface="Arial Black"/>
                <a:cs typeface="Arial Black"/>
              </a:rPr>
              <a:t>a</a:t>
            </a:r>
            <a:r>
              <a:rPr sz="2100" spc="-409" dirty="0">
                <a:solidFill>
                  <a:srgbClr val="812626"/>
                </a:solidFill>
                <a:latin typeface="Arial Black"/>
                <a:cs typeface="Arial Black"/>
              </a:rPr>
              <a:t>a</a:t>
            </a:r>
            <a:r>
              <a:rPr sz="2100" spc="-1120" dirty="0">
                <a:solidFill>
                  <a:srgbClr val="F9F9F9"/>
                </a:solidFill>
                <a:latin typeface="Arial Black"/>
                <a:cs typeface="Arial Black"/>
              </a:rPr>
              <a:t>s</a:t>
            </a:r>
            <a:r>
              <a:rPr sz="2100" spc="-120" dirty="0">
                <a:solidFill>
                  <a:srgbClr val="812626"/>
                </a:solidFill>
                <a:latin typeface="Arial Black"/>
                <a:cs typeface="Arial Black"/>
              </a:rPr>
              <a:t>s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80020" y="1027428"/>
            <a:ext cx="14351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720" dirty="0">
                <a:solidFill>
                  <a:srgbClr val="F9F9F9"/>
                </a:solidFill>
                <a:latin typeface="Arial Black"/>
                <a:cs typeface="Arial Black"/>
              </a:rPr>
              <a:t>I</a:t>
            </a:r>
            <a:r>
              <a:rPr sz="2200" spc="-440" dirty="0">
                <a:solidFill>
                  <a:srgbClr val="812626"/>
                </a:solidFill>
                <a:latin typeface="Arial Black"/>
                <a:cs typeface="Arial Black"/>
              </a:rPr>
              <a:t>I</a:t>
            </a:r>
            <a:r>
              <a:rPr sz="2200" spc="-155" dirty="0">
                <a:solidFill>
                  <a:srgbClr val="F9F9F9"/>
                </a:solidFill>
                <a:latin typeface="Arial Black"/>
                <a:cs typeface="Arial Black"/>
              </a:rPr>
              <a:t>CA</a:t>
            </a:r>
            <a:r>
              <a:rPr sz="2200" spc="-145" dirty="0">
                <a:solidFill>
                  <a:srgbClr val="F9F9F9"/>
                </a:solidFill>
                <a:latin typeface="Arial Black"/>
                <a:cs typeface="Arial Black"/>
              </a:rPr>
              <a:t>A</a:t>
            </a:r>
            <a:r>
              <a:rPr sz="2200" spc="-175" dirty="0">
                <a:solidFill>
                  <a:srgbClr val="F9F9F9"/>
                </a:solidFill>
                <a:latin typeface="Arial Black"/>
                <a:cs typeface="Arial Black"/>
              </a:rPr>
              <a:t> </a:t>
            </a:r>
            <a:r>
              <a:rPr sz="2200" spc="-130" dirty="0">
                <a:solidFill>
                  <a:srgbClr val="F9F9F9"/>
                </a:solidFill>
                <a:latin typeface="Arial Black"/>
                <a:cs typeface="Arial Black"/>
              </a:rPr>
              <a:t>Logo</a:t>
            </a:r>
            <a:endParaRPr sz="2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8287365" cy="10287000"/>
          </a:xfrm>
          <a:custGeom>
            <a:avLst/>
            <a:gdLst/>
            <a:ahLst/>
            <a:cxnLst/>
            <a:rect l="l" t="t" r="r" b="b"/>
            <a:pathLst>
              <a:path w="18287365" h="10287000">
                <a:moveTo>
                  <a:pt x="18286880" y="0"/>
                </a:moveTo>
                <a:lnTo>
                  <a:pt x="18286880" y="10287000"/>
                </a:lnTo>
                <a:lnTo>
                  <a:pt x="0" y="10286999"/>
                </a:lnTo>
                <a:lnTo>
                  <a:pt x="0" y="0"/>
                </a:lnTo>
                <a:lnTo>
                  <a:pt x="18286880" y="0"/>
                </a:lnTo>
                <a:close/>
              </a:path>
            </a:pathLst>
          </a:custGeom>
          <a:solidFill>
            <a:srgbClr val="FF944E">
              <a:alpha val="65998"/>
            </a:srgb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5909891" y="1883100"/>
            <a:ext cx="10445115" cy="0"/>
          </a:xfrm>
          <a:custGeom>
            <a:avLst/>
            <a:gdLst/>
            <a:ahLst/>
            <a:cxnLst/>
            <a:rect l="l" t="t" r="r" b="b"/>
            <a:pathLst>
              <a:path w="10445115">
                <a:moveTo>
                  <a:pt x="0" y="0"/>
                </a:moveTo>
                <a:lnTo>
                  <a:pt x="10445037" y="0"/>
                </a:lnTo>
              </a:path>
            </a:pathLst>
          </a:custGeom>
          <a:ln w="28574">
            <a:solidFill>
              <a:srgbClr val="7E9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" y="9401513"/>
            <a:ext cx="93870" cy="938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77" y="9401513"/>
            <a:ext cx="93870" cy="938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985" y="9401513"/>
            <a:ext cx="93870" cy="938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483" y="9401513"/>
            <a:ext cx="93870" cy="938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981" y="9401513"/>
            <a:ext cx="93870" cy="938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89" y="9401513"/>
            <a:ext cx="93870" cy="938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987" y="9401513"/>
            <a:ext cx="93870" cy="9387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495" y="9401513"/>
            <a:ext cx="93870" cy="9387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7491" y="9401513"/>
            <a:ext cx="93870" cy="9387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993" y="9401513"/>
            <a:ext cx="93870" cy="9387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00" y="9401513"/>
            <a:ext cx="93870" cy="9387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498" y="9401513"/>
            <a:ext cx="93870" cy="9387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0005" y="9401513"/>
            <a:ext cx="93870" cy="9387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7504" y="9401513"/>
            <a:ext cx="93870" cy="9387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002" y="9401513"/>
            <a:ext cx="93870" cy="9387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2510" y="9401513"/>
            <a:ext cx="93870" cy="9387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0008" y="9401513"/>
            <a:ext cx="93870" cy="9387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" y="9559779"/>
            <a:ext cx="93870" cy="9387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77" y="9559779"/>
            <a:ext cx="93870" cy="9387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985" y="9559779"/>
            <a:ext cx="93870" cy="9387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483" y="9559779"/>
            <a:ext cx="93870" cy="9387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981" y="9559779"/>
            <a:ext cx="93870" cy="9387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89" y="9559779"/>
            <a:ext cx="93870" cy="9387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987" y="9559779"/>
            <a:ext cx="93870" cy="9387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495" y="9559779"/>
            <a:ext cx="93870" cy="9387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993" y="9559779"/>
            <a:ext cx="93870" cy="9387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7491" y="9559779"/>
            <a:ext cx="93870" cy="9387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498" y="9559779"/>
            <a:ext cx="93870" cy="9387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00" y="9559779"/>
            <a:ext cx="93870" cy="9387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0005" y="9559779"/>
            <a:ext cx="93870" cy="9387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7504" y="9559779"/>
            <a:ext cx="93870" cy="9387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002" y="9559779"/>
            <a:ext cx="93870" cy="9387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2510" y="9559779"/>
            <a:ext cx="93870" cy="9387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0008" y="9559779"/>
            <a:ext cx="93870" cy="9387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" y="9718033"/>
            <a:ext cx="93870" cy="9387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77" y="9718033"/>
            <a:ext cx="93870" cy="9387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985" y="9718033"/>
            <a:ext cx="93870" cy="9387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483" y="9718033"/>
            <a:ext cx="93870" cy="9387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981" y="9718033"/>
            <a:ext cx="93870" cy="9387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89" y="9718033"/>
            <a:ext cx="93870" cy="9387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495" y="9718033"/>
            <a:ext cx="93870" cy="9387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987" y="9718033"/>
            <a:ext cx="93870" cy="9387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993" y="9718033"/>
            <a:ext cx="93870" cy="9387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7491" y="9718033"/>
            <a:ext cx="93870" cy="9387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00" y="9718033"/>
            <a:ext cx="93870" cy="9387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498" y="9718033"/>
            <a:ext cx="93870" cy="9387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0005" y="9718033"/>
            <a:ext cx="93870" cy="9387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7504" y="9718033"/>
            <a:ext cx="93870" cy="9387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002" y="9718033"/>
            <a:ext cx="93870" cy="9387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2510" y="9718033"/>
            <a:ext cx="93870" cy="9387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0008" y="9718033"/>
            <a:ext cx="93870" cy="9387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20" y="9876299"/>
            <a:ext cx="93870" cy="9387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477" y="9876299"/>
            <a:ext cx="93870" cy="9387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985" y="9876299"/>
            <a:ext cx="93870" cy="9387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2483" y="9876299"/>
            <a:ext cx="93870" cy="9387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9981" y="9876299"/>
            <a:ext cx="93870" cy="9387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7489" y="9876299"/>
            <a:ext cx="93870" cy="9387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4987" y="9876299"/>
            <a:ext cx="93870" cy="9387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2495" y="9876299"/>
            <a:ext cx="93870" cy="9387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9993" y="9876299"/>
            <a:ext cx="93870" cy="9387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7491" y="9876299"/>
            <a:ext cx="93870" cy="9387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5000" y="9876299"/>
            <a:ext cx="93870" cy="9387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2498" y="9876299"/>
            <a:ext cx="93870" cy="9387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10005" y="9876299"/>
            <a:ext cx="93870" cy="9387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77504" y="9876299"/>
            <a:ext cx="93870" cy="9387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5002" y="9876299"/>
            <a:ext cx="93870" cy="9387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2510" y="9876299"/>
            <a:ext cx="93870" cy="93870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0008" y="9876299"/>
            <a:ext cx="93870" cy="9387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" y="10034554"/>
            <a:ext cx="93870" cy="9387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77" y="10034554"/>
            <a:ext cx="93870" cy="9387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985" y="10034554"/>
            <a:ext cx="93870" cy="9387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981" y="10034554"/>
            <a:ext cx="93870" cy="9387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483" y="10034554"/>
            <a:ext cx="93870" cy="93870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89" y="10034554"/>
            <a:ext cx="93870" cy="9387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987" y="10034554"/>
            <a:ext cx="93870" cy="93870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495" y="10034554"/>
            <a:ext cx="93870" cy="93870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993" y="10034554"/>
            <a:ext cx="93870" cy="93870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7491" y="10034554"/>
            <a:ext cx="93870" cy="9387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00" y="10034554"/>
            <a:ext cx="93870" cy="9387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498" y="10034554"/>
            <a:ext cx="93870" cy="9387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0005" y="10034554"/>
            <a:ext cx="93870" cy="9387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7504" y="10034554"/>
            <a:ext cx="93870" cy="9387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002" y="10034554"/>
            <a:ext cx="93870" cy="93870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2510" y="10034554"/>
            <a:ext cx="93870" cy="93870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" y="10192820"/>
            <a:ext cx="93870" cy="9387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0008" y="10034554"/>
            <a:ext cx="93870" cy="93870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77" y="10192820"/>
            <a:ext cx="93870" cy="93870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985" y="10192820"/>
            <a:ext cx="93870" cy="93870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483" y="10192820"/>
            <a:ext cx="93870" cy="93870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981" y="10192820"/>
            <a:ext cx="93870" cy="93870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489" y="10192820"/>
            <a:ext cx="93870" cy="93870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987" y="10192820"/>
            <a:ext cx="93870" cy="9387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2495" y="10192820"/>
            <a:ext cx="93870" cy="93870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9993" y="10192820"/>
            <a:ext cx="93870" cy="93870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7491" y="10192820"/>
            <a:ext cx="93870" cy="9387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000" y="10192820"/>
            <a:ext cx="93870" cy="93870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498" y="10192820"/>
            <a:ext cx="93870" cy="93870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0005" y="10192820"/>
            <a:ext cx="93870" cy="93870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7504" y="10192820"/>
            <a:ext cx="93870" cy="93870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002" y="10192820"/>
            <a:ext cx="93870" cy="93870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2510" y="10192820"/>
            <a:ext cx="93870" cy="93870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0008" y="10192820"/>
            <a:ext cx="93870" cy="93870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7043" y="9401513"/>
            <a:ext cx="93870" cy="93870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541" y="9401513"/>
            <a:ext cx="93870" cy="93870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2050" y="9401513"/>
            <a:ext cx="93870" cy="93870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9547" y="9401513"/>
            <a:ext cx="93870" cy="93870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7045" y="9401513"/>
            <a:ext cx="93870" cy="93870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4554" y="9401513"/>
            <a:ext cx="93870" cy="93870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2051" y="9401513"/>
            <a:ext cx="93870" cy="93870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9560" y="9401513"/>
            <a:ext cx="93870" cy="93870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87057" y="9401513"/>
            <a:ext cx="93870" cy="93870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54555" y="9401513"/>
            <a:ext cx="93870" cy="93870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2065" y="9401513"/>
            <a:ext cx="93870" cy="93870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57070" y="9401513"/>
            <a:ext cx="93870" cy="93870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89561" y="9401513"/>
            <a:ext cx="93870" cy="93870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24567" y="9401513"/>
            <a:ext cx="93870" cy="93870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92066" y="9401513"/>
            <a:ext cx="93870" cy="9387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59573" y="9401513"/>
            <a:ext cx="93870" cy="93870"/>
          </a:xfrm>
          <a:prstGeom prst="rect">
            <a:avLst/>
          </a:prstGeom>
        </p:spPr>
      </p:pic>
      <p:sp>
        <p:nvSpPr>
          <p:cNvPr id="123" name="object 123"/>
          <p:cNvSpPr/>
          <p:nvPr/>
        </p:nvSpPr>
        <p:spPr>
          <a:xfrm>
            <a:off x="18227073" y="9401513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79">
                <a:moveTo>
                  <a:pt x="53158" y="93870"/>
                </a:moveTo>
                <a:lnTo>
                  <a:pt x="40711" y="93870"/>
                </a:lnTo>
                <a:lnTo>
                  <a:pt x="34724" y="92679"/>
                </a:lnTo>
                <a:lnTo>
                  <a:pt x="1191" y="59146"/>
                </a:lnTo>
                <a:lnTo>
                  <a:pt x="0" y="53159"/>
                </a:lnTo>
                <a:lnTo>
                  <a:pt x="0" y="40711"/>
                </a:lnTo>
                <a:lnTo>
                  <a:pt x="23223" y="5954"/>
                </a:lnTo>
                <a:lnTo>
                  <a:pt x="40711" y="0"/>
                </a:lnTo>
                <a:lnTo>
                  <a:pt x="53158" y="0"/>
                </a:lnTo>
                <a:lnTo>
                  <a:pt x="59145" y="1190"/>
                </a:lnTo>
                <a:lnTo>
                  <a:pt x="60927" y="1928"/>
                </a:lnTo>
                <a:lnTo>
                  <a:pt x="60927" y="91941"/>
                </a:lnTo>
                <a:lnTo>
                  <a:pt x="59145" y="92679"/>
                </a:lnTo>
                <a:lnTo>
                  <a:pt x="53158" y="93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4" name="object 1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7043" y="9559779"/>
            <a:ext cx="93870" cy="93870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541" y="9559779"/>
            <a:ext cx="93870" cy="93870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2050" y="9559779"/>
            <a:ext cx="93870" cy="93870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9547" y="9559779"/>
            <a:ext cx="93870" cy="93870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7045" y="9559779"/>
            <a:ext cx="93870" cy="93870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4554" y="9559779"/>
            <a:ext cx="93870" cy="93870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2051" y="9559779"/>
            <a:ext cx="93870" cy="93870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9560" y="9559779"/>
            <a:ext cx="93870" cy="93870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87057" y="9559779"/>
            <a:ext cx="93870" cy="93870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54555" y="9559779"/>
            <a:ext cx="93870" cy="9387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2065" y="9559779"/>
            <a:ext cx="93870" cy="93870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89561" y="9559779"/>
            <a:ext cx="93870" cy="93870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57070" y="9559779"/>
            <a:ext cx="93870" cy="93870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24567" y="9559779"/>
            <a:ext cx="93870" cy="93870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92066" y="9559779"/>
            <a:ext cx="93870" cy="93870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59573" y="9559779"/>
            <a:ext cx="93870" cy="93870"/>
          </a:xfrm>
          <a:prstGeom prst="rect">
            <a:avLst/>
          </a:prstGeom>
        </p:spPr>
      </p:pic>
      <p:sp>
        <p:nvSpPr>
          <p:cNvPr id="140" name="object 140"/>
          <p:cNvSpPr/>
          <p:nvPr/>
        </p:nvSpPr>
        <p:spPr>
          <a:xfrm>
            <a:off x="18227073" y="9559779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79">
                <a:moveTo>
                  <a:pt x="53158" y="93870"/>
                </a:moveTo>
                <a:lnTo>
                  <a:pt x="40711" y="93870"/>
                </a:lnTo>
                <a:lnTo>
                  <a:pt x="34724" y="92679"/>
                </a:lnTo>
                <a:lnTo>
                  <a:pt x="1191" y="59146"/>
                </a:lnTo>
                <a:lnTo>
                  <a:pt x="0" y="53159"/>
                </a:lnTo>
                <a:lnTo>
                  <a:pt x="0" y="40711"/>
                </a:lnTo>
                <a:lnTo>
                  <a:pt x="23223" y="5954"/>
                </a:lnTo>
                <a:lnTo>
                  <a:pt x="40711" y="0"/>
                </a:lnTo>
                <a:lnTo>
                  <a:pt x="53158" y="0"/>
                </a:lnTo>
                <a:lnTo>
                  <a:pt x="59145" y="1190"/>
                </a:lnTo>
                <a:lnTo>
                  <a:pt x="60927" y="1928"/>
                </a:lnTo>
                <a:lnTo>
                  <a:pt x="60927" y="91941"/>
                </a:lnTo>
                <a:lnTo>
                  <a:pt x="59145" y="92679"/>
                </a:lnTo>
                <a:lnTo>
                  <a:pt x="53158" y="93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1" name="object 1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7043" y="9718033"/>
            <a:ext cx="93870" cy="93870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541" y="9718033"/>
            <a:ext cx="93870" cy="93870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2050" y="9718033"/>
            <a:ext cx="93870" cy="93870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9547" y="9718033"/>
            <a:ext cx="93870" cy="93870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7045" y="9718033"/>
            <a:ext cx="93870" cy="93870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4554" y="9718033"/>
            <a:ext cx="93870" cy="93870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2051" y="9718033"/>
            <a:ext cx="93870" cy="93870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9560" y="9718033"/>
            <a:ext cx="93870" cy="93870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87057" y="9718033"/>
            <a:ext cx="93870" cy="93870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54555" y="9718033"/>
            <a:ext cx="93870" cy="93870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2065" y="9718033"/>
            <a:ext cx="93870" cy="93870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57070" y="9718033"/>
            <a:ext cx="93870" cy="93870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89561" y="9718033"/>
            <a:ext cx="93870" cy="93870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24567" y="9718033"/>
            <a:ext cx="93870" cy="93870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92066" y="9718033"/>
            <a:ext cx="93870" cy="93870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59573" y="9718033"/>
            <a:ext cx="93870" cy="93870"/>
          </a:xfrm>
          <a:prstGeom prst="rect">
            <a:avLst/>
          </a:prstGeom>
        </p:spPr>
      </p:pic>
      <p:sp>
        <p:nvSpPr>
          <p:cNvPr id="157" name="object 157"/>
          <p:cNvSpPr/>
          <p:nvPr/>
        </p:nvSpPr>
        <p:spPr>
          <a:xfrm>
            <a:off x="18227073" y="9718033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79">
                <a:moveTo>
                  <a:pt x="53158" y="93870"/>
                </a:moveTo>
                <a:lnTo>
                  <a:pt x="40711" y="93870"/>
                </a:lnTo>
                <a:lnTo>
                  <a:pt x="34724" y="92679"/>
                </a:lnTo>
                <a:lnTo>
                  <a:pt x="1191" y="59146"/>
                </a:lnTo>
                <a:lnTo>
                  <a:pt x="0" y="53159"/>
                </a:lnTo>
                <a:lnTo>
                  <a:pt x="0" y="40711"/>
                </a:lnTo>
                <a:lnTo>
                  <a:pt x="23223" y="5954"/>
                </a:lnTo>
                <a:lnTo>
                  <a:pt x="40711" y="0"/>
                </a:lnTo>
                <a:lnTo>
                  <a:pt x="53158" y="0"/>
                </a:lnTo>
                <a:lnTo>
                  <a:pt x="59145" y="1190"/>
                </a:lnTo>
                <a:lnTo>
                  <a:pt x="60927" y="1928"/>
                </a:lnTo>
                <a:lnTo>
                  <a:pt x="60927" y="91941"/>
                </a:lnTo>
                <a:lnTo>
                  <a:pt x="59145" y="92679"/>
                </a:lnTo>
                <a:lnTo>
                  <a:pt x="53158" y="93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8" name="object 15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47043" y="9876299"/>
            <a:ext cx="93870" cy="93870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82050" y="9876299"/>
            <a:ext cx="93870" cy="93870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14541" y="9876299"/>
            <a:ext cx="93870" cy="93870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49547" y="9876299"/>
            <a:ext cx="93870" cy="93870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17045" y="9876299"/>
            <a:ext cx="93870" cy="93870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84554" y="9876299"/>
            <a:ext cx="93870" cy="93870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52051" y="9876299"/>
            <a:ext cx="93870" cy="93870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719560" y="9876299"/>
            <a:ext cx="93870" cy="93870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887057" y="9876299"/>
            <a:ext cx="93870" cy="93870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22065" y="9876299"/>
            <a:ext cx="93870" cy="93870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54555" y="9876299"/>
            <a:ext cx="93870" cy="93870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89561" y="9876299"/>
            <a:ext cx="93870" cy="93870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57070" y="9876299"/>
            <a:ext cx="93870" cy="93870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24567" y="9876299"/>
            <a:ext cx="93870" cy="93870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92066" y="9876299"/>
            <a:ext cx="93870" cy="93870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59573" y="9876299"/>
            <a:ext cx="93870" cy="93870"/>
          </a:xfrm>
          <a:prstGeom prst="rect">
            <a:avLst/>
          </a:prstGeom>
        </p:spPr>
      </p:pic>
      <p:sp>
        <p:nvSpPr>
          <p:cNvPr id="174" name="object 174"/>
          <p:cNvSpPr/>
          <p:nvPr/>
        </p:nvSpPr>
        <p:spPr>
          <a:xfrm>
            <a:off x="18227073" y="9876299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79">
                <a:moveTo>
                  <a:pt x="53158" y="93870"/>
                </a:moveTo>
                <a:lnTo>
                  <a:pt x="40711" y="93870"/>
                </a:lnTo>
                <a:lnTo>
                  <a:pt x="34724" y="92679"/>
                </a:lnTo>
                <a:lnTo>
                  <a:pt x="1191" y="59146"/>
                </a:lnTo>
                <a:lnTo>
                  <a:pt x="0" y="53159"/>
                </a:lnTo>
                <a:lnTo>
                  <a:pt x="0" y="40711"/>
                </a:lnTo>
                <a:lnTo>
                  <a:pt x="23223" y="5954"/>
                </a:lnTo>
                <a:lnTo>
                  <a:pt x="40711" y="0"/>
                </a:lnTo>
                <a:lnTo>
                  <a:pt x="53158" y="0"/>
                </a:lnTo>
                <a:lnTo>
                  <a:pt x="59145" y="1190"/>
                </a:lnTo>
                <a:lnTo>
                  <a:pt x="60927" y="1928"/>
                </a:lnTo>
                <a:lnTo>
                  <a:pt x="60927" y="91941"/>
                </a:lnTo>
                <a:lnTo>
                  <a:pt x="59145" y="92679"/>
                </a:lnTo>
                <a:lnTo>
                  <a:pt x="53158" y="93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5" name="object 1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7043" y="10034554"/>
            <a:ext cx="93870" cy="93870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541" y="10034554"/>
            <a:ext cx="93870" cy="93870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9547" y="10034554"/>
            <a:ext cx="93870" cy="93870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2050" y="10034554"/>
            <a:ext cx="93870" cy="93870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7045" y="10034554"/>
            <a:ext cx="93870" cy="93870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4554" y="10034554"/>
            <a:ext cx="93870" cy="93870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2051" y="10034554"/>
            <a:ext cx="93870" cy="93870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9560" y="10034554"/>
            <a:ext cx="93870" cy="93870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87057" y="10034554"/>
            <a:ext cx="93870" cy="93870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2065" y="10034554"/>
            <a:ext cx="93870" cy="93870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54555" y="10034554"/>
            <a:ext cx="93870" cy="93870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89561" y="10034554"/>
            <a:ext cx="93870" cy="93870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57070" y="10034554"/>
            <a:ext cx="93870" cy="93870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24567" y="10034554"/>
            <a:ext cx="93870" cy="93870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92066" y="10034554"/>
            <a:ext cx="93870" cy="93870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59573" y="10034554"/>
            <a:ext cx="93870" cy="93870"/>
          </a:xfrm>
          <a:prstGeom prst="rect">
            <a:avLst/>
          </a:prstGeom>
        </p:spPr>
      </p:pic>
      <p:sp>
        <p:nvSpPr>
          <p:cNvPr id="191" name="object 191"/>
          <p:cNvSpPr/>
          <p:nvPr/>
        </p:nvSpPr>
        <p:spPr>
          <a:xfrm>
            <a:off x="18227073" y="10034554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79">
                <a:moveTo>
                  <a:pt x="53158" y="93870"/>
                </a:moveTo>
                <a:lnTo>
                  <a:pt x="40711" y="93870"/>
                </a:lnTo>
                <a:lnTo>
                  <a:pt x="34724" y="92679"/>
                </a:lnTo>
                <a:lnTo>
                  <a:pt x="1191" y="59146"/>
                </a:lnTo>
                <a:lnTo>
                  <a:pt x="0" y="53159"/>
                </a:lnTo>
                <a:lnTo>
                  <a:pt x="0" y="40711"/>
                </a:lnTo>
                <a:lnTo>
                  <a:pt x="23223" y="5954"/>
                </a:lnTo>
                <a:lnTo>
                  <a:pt x="40711" y="0"/>
                </a:lnTo>
                <a:lnTo>
                  <a:pt x="53158" y="0"/>
                </a:lnTo>
                <a:lnTo>
                  <a:pt x="59145" y="1190"/>
                </a:lnTo>
                <a:lnTo>
                  <a:pt x="60927" y="1928"/>
                </a:lnTo>
                <a:lnTo>
                  <a:pt x="60927" y="91941"/>
                </a:lnTo>
                <a:lnTo>
                  <a:pt x="59145" y="92679"/>
                </a:lnTo>
                <a:lnTo>
                  <a:pt x="53158" y="93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2" name="object 1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7043" y="10192820"/>
            <a:ext cx="93870" cy="93870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4541" y="10192820"/>
            <a:ext cx="93870" cy="93870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82050" y="10192820"/>
            <a:ext cx="93870" cy="93870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49547" y="10192820"/>
            <a:ext cx="93870" cy="93870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17045" y="10192820"/>
            <a:ext cx="93870" cy="93870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84554" y="10192820"/>
            <a:ext cx="93870" cy="93870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2051" y="10192820"/>
            <a:ext cx="93870" cy="93870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19560" y="10192820"/>
            <a:ext cx="93870" cy="93870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87057" y="10192820"/>
            <a:ext cx="93870" cy="93870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54555" y="10192820"/>
            <a:ext cx="93870" cy="93870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2065" y="10192820"/>
            <a:ext cx="93870" cy="93870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89561" y="10192820"/>
            <a:ext cx="93870" cy="93870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57070" y="10192820"/>
            <a:ext cx="93870" cy="93870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24567" y="10192820"/>
            <a:ext cx="93870" cy="93870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59573" y="10192820"/>
            <a:ext cx="93870" cy="93870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92066" y="10192820"/>
            <a:ext cx="93870" cy="93870"/>
          </a:xfrm>
          <a:prstGeom prst="rect">
            <a:avLst/>
          </a:prstGeom>
        </p:spPr>
      </p:pic>
      <p:sp>
        <p:nvSpPr>
          <p:cNvPr id="208" name="object 208"/>
          <p:cNvSpPr/>
          <p:nvPr/>
        </p:nvSpPr>
        <p:spPr>
          <a:xfrm>
            <a:off x="18227073" y="10192820"/>
            <a:ext cx="60960" cy="93980"/>
          </a:xfrm>
          <a:custGeom>
            <a:avLst/>
            <a:gdLst/>
            <a:ahLst/>
            <a:cxnLst/>
            <a:rect l="l" t="t" r="r" b="b"/>
            <a:pathLst>
              <a:path w="60959" h="93979">
                <a:moveTo>
                  <a:pt x="53158" y="93870"/>
                </a:moveTo>
                <a:lnTo>
                  <a:pt x="40711" y="93870"/>
                </a:lnTo>
                <a:lnTo>
                  <a:pt x="34724" y="92679"/>
                </a:lnTo>
                <a:lnTo>
                  <a:pt x="1191" y="59146"/>
                </a:lnTo>
                <a:lnTo>
                  <a:pt x="0" y="53158"/>
                </a:lnTo>
                <a:lnTo>
                  <a:pt x="0" y="40710"/>
                </a:lnTo>
                <a:lnTo>
                  <a:pt x="23223" y="5954"/>
                </a:lnTo>
                <a:lnTo>
                  <a:pt x="40711" y="0"/>
                </a:lnTo>
                <a:lnTo>
                  <a:pt x="53158" y="0"/>
                </a:lnTo>
                <a:lnTo>
                  <a:pt x="59145" y="1190"/>
                </a:lnTo>
                <a:lnTo>
                  <a:pt x="60927" y="1928"/>
                </a:lnTo>
                <a:lnTo>
                  <a:pt x="60927" y="91941"/>
                </a:lnTo>
                <a:lnTo>
                  <a:pt x="59145" y="92679"/>
                </a:lnTo>
                <a:lnTo>
                  <a:pt x="53158" y="93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" name="object 20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3851" y="2454065"/>
            <a:ext cx="10887074" cy="4800599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42506" y="7302849"/>
            <a:ext cx="2778017" cy="2825575"/>
          </a:xfrm>
          <a:prstGeom prst="rect">
            <a:avLst/>
          </a:prstGeom>
        </p:spPr>
      </p:pic>
      <p:sp>
        <p:nvSpPr>
          <p:cNvPr id="211" name="object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8420" rIns="0" bIns="0" rtlCol="0">
            <a:spAutoFit/>
          </a:bodyPr>
          <a:lstStyle/>
          <a:p>
            <a:pPr marL="898525">
              <a:lnSpc>
                <a:spcPct val="100000"/>
              </a:lnSpc>
              <a:spcBef>
                <a:spcPts val="105"/>
              </a:spcBef>
            </a:pPr>
            <a:r>
              <a:rPr spc="345" dirty="0"/>
              <a:t>Thank</a:t>
            </a:r>
            <a:r>
              <a:rPr spc="-440" dirty="0"/>
              <a:t> </a:t>
            </a:r>
            <a:r>
              <a:rPr spc="260" dirty="0"/>
              <a:t>You!</a:t>
            </a:r>
          </a:p>
        </p:txBody>
      </p:sp>
      <p:sp>
        <p:nvSpPr>
          <p:cNvPr id="212" name="object 212"/>
          <p:cNvSpPr txBox="1"/>
          <p:nvPr/>
        </p:nvSpPr>
        <p:spPr>
          <a:xfrm>
            <a:off x="457758" y="7658100"/>
            <a:ext cx="16073755" cy="1608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140" dirty="0">
                <a:solidFill>
                  <a:srgbClr val="F9F9F9"/>
                </a:solidFill>
                <a:latin typeface="Arial Black"/>
                <a:cs typeface="Arial Black"/>
              </a:rPr>
              <a:t>I</a:t>
            </a:r>
            <a:r>
              <a:rPr sz="3300" spc="-195" dirty="0">
                <a:solidFill>
                  <a:srgbClr val="7E90AA"/>
                </a:solidFill>
                <a:latin typeface="Arial Black"/>
                <a:cs typeface="Arial Black"/>
              </a:rPr>
              <a:t>ICA</a:t>
            </a:r>
            <a:r>
              <a:rPr sz="3300" spc="-520" dirty="0">
                <a:solidFill>
                  <a:srgbClr val="7E90AA"/>
                </a:solidFill>
                <a:latin typeface="Arial Black"/>
                <a:cs typeface="Arial Black"/>
              </a:rPr>
              <a:t>A</a:t>
            </a:r>
            <a:r>
              <a:rPr sz="3300" spc="-944" dirty="0">
                <a:solidFill>
                  <a:srgbClr val="F9F9F9"/>
                </a:solidFill>
                <a:latin typeface="Arial Black"/>
                <a:cs typeface="Arial Black"/>
              </a:rPr>
              <a:t>,</a:t>
            </a:r>
            <a:r>
              <a:rPr sz="3300" spc="-185" dirty="0">
                <a:solidFill>
                  <a:srgbClr val="7E90AA"/>
                </a:solidFill>
                <a:latin typeface="Arial Black"/>
                <a:cs typeface="Arial Black"/>
              </a:rPr>
              <a:t>,</a:t>
            </a:r>
            <a:r>
              <a:rPr sz="3300" spc="-275" dirty="0">
                <a:solidFill>
                  <a:srgbClr val="7E90AA"/>
                </a:solidFill>
                <a:latin typeface="Arial Black"/>
                <a:cs typeface="Arial Black"/>
              </a:rPr>
              <a:t> </a:t>
            </a:r>
            <a:r>
              <a:rPr sz="3300" spc="-165" dirty="0">
                <a:solidFill>
                  <a:srgbClr val="7E90AA"/>
                </a:solidFill>
                <a:latin typeface="Arial Black"/>
                <a:cs typeface="Arial Black"/>
              </a:rPr>
              <a:t>Co</a:t>
            </a:r>
            <a:r>
              <a:rPr sz="3300" spc="-470" dirty="0">
                <a:solidFill>
                  <a:srgbClr val="7E90AA"/>
                </a:solidFill>
                <a:latin typeface="Arial Black"/>
                <a:cs typeface="Arial Black"/>
              </a:rPr>
              <a:t>n</a:t>
            </a:r>
            <a:r>
              <a:rPr sz="3300" spc="-1165" dirty="0">
                <a:solidFill>
                  <a:srgbClr val="F9F9F9"/>
                </a:solidFill>
                <a:latin typeface="Arial Black"/>
                <a:cs typeface="Arial Black"/>
              </a:rPr>
              <a:t>f</a:t>
            </a:r>
            <a:r>
              <a:rPr sz="3300" spc="-165" dirty="0">
                <a:solidFill>
                  <a:srgbClr val="7E90AA"/>
                </a:solidFill>
                <a:latin typeface="Arial Black"/>
                <a:cs typeface="Arial Black"/>
              </a:rPr>
              <a:t>f</a:t>
            </a:r>
            <a:r>
              <a:rPr sz="3300" spc="-495" dirty="0">
                <a:solidFill>
                  <a:srgbClr val="7E90AA"/>
                </a:solidFill>
                <a:latin typeface="Arial Black"/>
                <a:cs typeface="Arial Black"/>
              </a:rPr>
              <a:t>e</a:t>
            </a:r>
            <a:r>
              <a:rPr sz="3300" spc="-1320" dirty="0">
                <a:solidFill>
                  <a:srgbClr val="F9F9F9"/>
                </a:solidFill>
                <a:latin typeface="Arial Black"/>
                <a:cs typeface="Arial Black"/>
              </a:rPr>
              <a:t>r</a:t>
            </a:r>
            <a:r>
              <a:rPr sz="3300" spc="-165" dirty="0">
                <a:solidFill>
                  <a:srgbClr val="7E90AA"/>
                </a:solidFill>
                <a:latin typeface="Arial Black"/>
                <a:cs typeface="Arial Black"/>
              </a:rPr>
              <a:t>ren</a:t>
            </a:r>
            <a:r>
              <a:rPr sz="3300" spc="-515" dirty="0">
                <a:solidFill>
                  <a:srgbClr val="7E90AA"/>
                </a:solidFill>
                <a:latin typeface="Arial Black"/>
                <a:cs typeface="Arial Black"/>
              </a:rPr>
              <a:t>c</a:t>
            </a:r>
            <a:r>
              <a:rPr sz="3300" spc="-930" dirty="0">
                <a:solidFill>
                  <a:srgbClr val="F9F9F9"/>
                </a:solidFill>
                <a:latin typeface="Arial Black"/>
                <a:cs typeface="Arial Black"/>
              </a:rPr>
              <a:t>i</a:t>
            </a:r>
            <a:r>
              <a:rPr sz="3300" spc="-165" dirty="0">
                <a:solidFill>
                  <a:srgbClr val="7E90AA"/>
                </a:solidFill>
                <a:latin typeface="Arial Black"/>
                <a:cs typeface="Arial Black"/>
              </a:rPr>
              <a:t>i</a:t>
            </a:r>
            <a:r>
              <a:rPr sz="3300" spc="-155" dirty="0">
                <a:solidFill>
                  <a:srgbClr val="7E90AA"/>
                </a:solidFill>
                <a:latin typeface="Arial Black"/>
                <a:cs typeface="Arial Black"/>
              </a:rPr>
              <a:t>a</a:t>
            </a:r>
            <a:r>
              <a:rPr sz="3300" spc="-580" dirty="0">
                <a:solidFill>
                  <a:srgbClr val="7E90AA"/>
                </a:solidFill>
                <a:latin typeface="Arial Black"/>
                <a:cs typeface="Arial Black"/>
              </a:rPr>
              <a:t> </a:t>
            </a:r>
            <a:r>
              <a:rPr sz="3300" spc="-1090" dirty="0">
                <a:solidFill>
                  <a:srgbClr val="F9F9F9"/>
                </a:solidFill>
                <a:latin typeface="Arial Black"/>
                <a:cs typeface="Arial Black"/>
              </a:rPr>
              <a:t>I</a:t>
            </a:r>
            <a:r>
              <a:rPr sz="3300" spc="-145" dirty="0">
                <a:solidFill>
                  <a:srgbClr val="7E90AA"/>
                </a:solidFill>
                <a:latin typeface="Arial Black"/>
                <a:cs typeface="Arial Black"/>
              </a:rPr>
              <a:t>I</a:t>
            </a:r>
            <a:r>
              <a:rPr sz="3300" spc="-450" dirty="0">
                <a:solidFill>
                  <a:srgbClr val="7E90AA"/>
                </a:solidFill>
                <a:latin typeface="Arial Black"/>
                <a:cs typeface="Arial Black"/>
              </a:rPr>
              <a:t>n</a:t>
            </a:r>
            <a:r>
              <a:rPr sz="3300" spc="-1300" dirty="0">
                <a:solidFill>
                  <a:srgbClr val="F9F9F9"/>
                </a:solidFill>
                <a:latin typeface="Arial Black"/>
                <a:cs typeface="Arial Black"/>
              </a:rPr>
              <a:t>t</a:t>
            </a:r>
            <a:r>
              <a:rPr sz="3300" spc="-145" dirty="0">
                <a:solidFill>
                  <a:srgbClr val="7E90AA"/>
                </a:solidFill>
                <a:latin typeface="Arial Black"/>
                <a:cs typeface="Arial Black"/>
              </a:rPr>
              <a:t>t</a:t>
            </a:r>
            <a:r>
              <a:rPr sz="3300" spc="-475" dirty="0">
                <a:solidFill>
                  <a:srgbClr val="7E90AA"/>
                </a:solidFill>
                <a:latin typeface="Arial Black"/>
                <a:cs typeface="Arial Black"/>
              </a:rPr>
              <a:t>e</a:t>
            </a:r>
            <a:r>
              <a:rPr sz="3300" spc="-1300" dirty="0">
                <a:solidFill>
                  <a:srgbClr val="F9F9F9"/>
                </a:solidFill>
                <a:latin typeface="Arial Black"/>
                <a:cs typeface="Arial Black"/>
              </a:rPr>
              <a:t>r</a:t>
            </a:r>
            <a:r>
              <a:rPr sz="3300" spc="-145" dirty="0">
                <a:solidFill>
                  <a:srgbClr val="7E90AA"/>
                </a:solidFill>
                <a:latin typeface="Arial Black"/>
                <a:cs typeface="Arial Black"/>
              </a:rPr>
              <a:t>rna</a:t>
            </a:r>
            <a:r>
              <a:rPr sz="3300" spc="-495" dirty="0">
                <a:solidFill>
                  <a:srgbClr val="7E90AA"/>
                </a:solidFill>
                <a:latin typeface="Arial Black"/>
                <a:cs typeface="Arial Black"/>
              </a:rPr>
              <a:t>c</a:t>
            </a:r>
            <a:r>
              <a:rPr sz="3300" spc="-910" dirty="0">
                <a:solidFill>
                  <a:srgbClr val="F9F9F9"/>
                </a:solidFill>
                <a:latin typeface="Arial Black"/>
                <a:cs typeface="Arial Black"/>
              </a:rPr>
              <a:t>i</a:t>
            </a:r>
            <a:r>
              <a:rPr sz="3300" spc="-145" dirty="0">
                <a:solidFill>
                  <a:srgbClr val="7E90AA"/>
                </a:solidFill>
                <a:latin typeface="Arial Black"/>
                <a:cs typeface="Arial Black"/>
              </a:rPr>
              <a:t>ion</a:t>
            </a:r>
            <a:r>
              <a:rPr sz="3300" spc="-484" dirty="0">
                <a:solidFill>
                  <a:srgbClr val="7E90AA"/>
                </a:solidFill>
                <a:latin typeface="Arial Black"/>
                <a:cs typeface="Arial Black"/>
              </a:rPr>
              <a:t>a</a:t>
            </a:r>
            <a:r>
              <a:rPr sz="3300" spc="-935" dirty="0">
                <a:solidFill>
                  <a:srgbClr val="F9F9F9"/>
                </a:solidFill>
                <a:latin typeface="Arial Black"/>
                <a:cs typeface="Arial Black"/>
              </a:rPr>
              <a:t>l</a:t>
            </a:r>
            <a:r>
              <a:rPr sz="3300" spc="-135" dirty="0">
                <a:solidFill>
                  <a:srgbClr val="7E90AA"/>
                </a:solidFill>
                <a:latin typeface="Arial Black"/>
                <a:cs typeface="Arial Black"/>
              </a:rPr>
              <a:t>l</a:t>
            </a:r>
            <a:r>
              <a:rPr sz="3300" spc="-275" dirty="0">
                <a:solidFill>
                  <a:srgbClr val="7E90AA"/>
                </a:solidFill>
                <a:latin typeface="Arial Black"/>
                <a:cs typeface="Arial Black"/>
              </a:rPr>
              <a:t> </a:t>
            </a:r>
            <a:r>
              <a:rPr sz="3300" spc="-175" dirty="0">
                <a:solidFill>
                  <a:srgbClr val="7E90AA"/>
                </a:solidFill>
                <a:latin typeface="Arial Black"/>
                <a:cs typeface="Arial Black"/>
              </a:rPr>
              <a:t>so</a:t>
            </a:r>
            <a:r>
              <a:rPr sz="3300" spc="-475" dirty="0">
                <a:solidFill>
                  <a:srgbClr val="7E90AA"/>
                </a:solidFill>
                <a:latin typeface="Arial Black"/>
                <a:cs typeface="Arial Black"/>
              </a:rPr>
              <a:t>b</a:t>
            </a:r>
            <a:r>
              <a:rPr sz="3300" spc="-1330" dirty="0">
                <a:solidFill>
                  <a:srgbClr val="F9F9F9"/>
                </a:solidFill>
                <a:latin typeface="Arial Black"/>
                <a:cs typeface="Arial Black"/>
              </a:rPr>
              <a:t>r</a:t>
            </a:r>
            <a:r>
              <a:rPr sz="3300" spc="-175" dirty="0">
                <a:solidFill>
                  <a:srgbClr val="7E90AA"/>
                </a:solidFill>
                <a:latin typeface="Arial Black"/>
                <a:cs typeface="Arial Black"/>
              </a:rPr>
              <a:t>r</a:t>
            </a:r>
            <a:r>
              <a:rPr sz="3300" spc="-165" dirty="0">
                <a:solidFill>
                  <a:srgbClr val="7E90AA"/>
                </a:solidFill>
                <a:latin typeface="Arial Black"/>
                <a:cs typeface="Arial Black"/>
              </a:rPr>
              <a:t>e</a:t>
            </a:r>
            <a:r>
              <a:rPr sz="3300" spc="-275" dirty="0">
                <a:solidFill>
                  <a:srgbClr val="7E90AA"/>
                </a:solidFill>
                <a:latin typeface="Arial Black"/>
                <a:cs typeface="Arial Black"/>
              </a:rPr>
              <a:t> </a:t>
            </a:r>
            <a:r>
              <a:rPr sz="3300" spc="-459" dirty="0">
                <a:solidFill>
                  <a:srgbClr val="7E90AA"/>
                </a:solidFill>
                <a:latin typeface="Arial Black"/>
                <a:cs typeface="Arial Black"/>
              </a:rPr>
              <a:t>e</a:t>
            </a:r>
            <a:r>
              <a:rPr sz="3300" spc="-919" dirty="0">
                <a:solidFill>
                  <a:srgbClr val="F9F9F9"/>
                </a:solidFill>
                <a:latin typeface="Arial Black"/>
                <a:cs typeface="Arial Black"/>
              </a:rPr>
              <a:t>l</a:t>
            </a:r>
            <a:r>
              <a:rPr sz="3300" spc="-120" dirty="0">
                <a:solidFill>
                  <a:srgbClr val="7E90AA"/>
                </a:solidFill>
                <a:latin typeface="Arial Black"/>
                <a:cs typeface="Arial Black"/>
              </a:rPr>
              <a:t>l</a:t>
            </a:r>
            <a:r>
              <a:rPr sz="3300" spc="-270" dirty="0">
                <a:solidFill>
                  <a:srgbClr val="7E90AA"/>
                </a:solidFill>
                <a:latin typeface="Arial Black"/>
                <a:cs typeface="Arial Black"/>
              </a:rPr>
              <a:t> </a:t>
            </a:r>
            <a:r>
              <a:rPr sz="3300" spc="-175" dirty="0">
                <a:solidFill>
                  <a:srgbClr val="7E90AA"/>
                </a:solidFill>
                <a:latin typeface="Arial Black"/>
                <a:cs typeface="Arial Black"/>
              </a:rPr>
              <a:t>Env</a:t>
            </a:r>
            <a:r>
              <a:rPr sz="3300" spc="-505" dirty="0">
                <a:solidFill>
                  <a:srgbClr val="7E90AA"/>
                </a:solidFill>
                <a:latin typeface="Arial Black"/>
                <a:cs typeface="Arial Black"/>
              </a:rPr>
              <a:t>e</a:t>
            </a:r>
            <a:r>
              <a:rPr sz="3300" spc="-940" dirty="0">
                <a:solidFill>
                  <a:srgbClr val="F9F9F9"/>
                </a:solidFill>
                <a:latin typeface="Arial Black"/>
                <a:cs typeface="Arial Black"/>
              </a:rPr>
              <a:t>j</a:t>
            </a:r>
            <a:r>
              <a:rPr sz="3300" spc="-175" dirty="0">
                <a:solidFill>
                  <a:srgbClr val="7E90AA"/>
                </a:solidFill>
                <a:latin typeface="Arial Black"/>
                <a:cs typeface="Arial Black"/>
              </a:rPr>
              <a:t>je</a:t>
            </a:r>
            <a:r>
              <a:rPr sz="3300" spc="-525" dirty="0">
                <a:solidFill>
                  <a:srgbClr val="7E90AA"/>
                </a:solidFill>
                <a:latin typeface="Arial Black"/>
                <a:cs typeface="Arial Black"/>
              </a:rPr>
              <a:t>c</a:t>
            </a:r>
            <a:r>
              <a:rPr sz="3300" spc="-940" dirty="0">
                <a:solidFill>
                  <a:srgbClr val="F9F9F9"/>
                </a:solidFill>
                <a:latin typeface="Arial Black"/>
                <a:cs typeface="Arial Black"/>
              </a:rPr>
              <a:t>i</a:t>
            </a:r>
            <a:r>
              <a:rPr sz="3300" spc="-175" dirty="0">
                <a:solidFill>
                  <a:srgbClr val="7E90AA"/>
                </a:solidFill>
                <a:latin typeface="Arial Black"/>
                <a:cs typeface="Arial Black"/>
              </a:rPr>
              <a:t>i</a:t>
            </a:r>
            <a:r>
              <a:rPr sz="3300" spc="-484" dirty="0">
                <a:solidFill>
                  <a:srgbClr val="7E90AA"/>
                </a:solidFill>
                <a:latin typeface="Arial Black"/>
                <a:cs typeface="Arial Black"/>
              </a:rPr>
              <a:t>m</a:t>
            </a:r>
            <a:r>
              <a:rPr sz="3300" spc="-940" dirty="0">
                <a:solidFill>
                  <a:srgbClr val="F9F9F9"/>
                </a:solidFill>
                <a:latin typeface="Arial Black"/>
                <a:cs typeface="Arial Black"/>
              </a:rPr>
              <a:t>i</a:t>
            </a:r>
            <a:r>
              <a:rPr sz="3300" spc="-175" dirty="0">
                <a:solidFill>
                  <a:srgbClr val="7E90AA"/>
                </a:solidFill>
                <a:latin typeface="Arial Black"/>
                <a:cs typeface="Arial Black"/>
              </a:rPr>
              <a:t>ie</a:t>
            </a:r>
            <a:r>
              <a:rPr sz="3300" spc="-480" dirty="0">
                <a:solidFill>
                  <a:srgbClr val="7E90AA"/>
                </a:solidFill>
                <a:latin typeface="Arial Black"/>
                <a:cs typeface="Arial Black"/>
              </a:rPr>
              <a:t>n</a:t>
            </a:r>
            <a:r>
              <a:rPr sz="3300" spc="-1330" dirty="0">
                <a:solidFill>
                  <a:srgbClr val="F9F9F9"/>
                </a:solidFill>
                <a:latin typeface="Arial Black"/>
                <a:cs typeface="Arial Black"/>
              </a:rPr>
              <a:t>t</a:t>
            </a:r>
            <a:r>
              <a:rPr sz="3300" spc="-175" dirty="0">
                <a:solidFill>
                  <a:srgbClr val="7E90AA"/>
                </a:solidFill>
                <a:latin typeface="Arial Black"/>
                <a:cs typeface="Arial Black"/>
              </a:rPr>
              <a:t>t</a:t>
            </a:r>
            <a:r>
              <a:rPr sz="3300" spc="-165" dirty="0">
                <a:solidFill>
                  <a:srgbClr val="7E90AA"/>
                </a:solidFill>
                <a:latin typeface="Arial Black"/>
                <a:cs typeface="Arial Black"/>
              </a:rPr>
              <a:t>o</a:t>
            </a:r>
            <a:r>
              <a:rPr sz="3300" spc="-275" dirty="0">
                <a:solidFill>
                  <a:srgbClr val="7E90AA"/>
                </a:solidFill>
                <a:latin typeface="Arial Black"/>
                <a:cs typeface="Arial Black"/>
              </a:rPr>
              <a:t> </a:t>
            </a:r>
            <a:r>
              <a:rPr sz="3300" spc="-220" dirty="0">
                <a:solidFill>
                  <a:srgbClr val="7E90AA"/>
                </a:solidFill>
                <a:latin typeface="Arial Black"/>
                <a:cs typeface="Arial Black"/>
              </a:rPr>
              <a:t>en</a:t>
            </a:r>
            <a:r>
              <a:rPr sz="3300" spc="-585" dirty="0">
                <a:solidFill>
                  <a:srgbClr val="7E90AA"/>
                </a:solidFill>
                <a:latin typeface="Arial Black"/>
                <a:cs typeface="Arial Black"/>
              </a:rPr>
              <a:t> </a:t>
            </a:r>
            <a:r>
              <a:rPr sz="3300" spc="-1005" dirty="0" err="1">
                <a:solidFill>
                  <a:srgbClr val="F9F9F9"/>
                </a:solidFill>
                <a:latin typeface="Arial Black"/>
                <a:cs typeface="Arial Black"/>
              </a:rPr>
              <a:t>l</a:t>
            </a:r>
            <a:r>
              <a:rPr sz="3300" spc="-215" dirty="0" err="1">
                <a:solidFill>
                  <a:srgbClr val="7E90AA"/>
                </a:solidFill>
                <a:latin typeface="Arial Black"/>
                <a:cs typeface="Arial Black"/>
              </a:rPr>
              <a:t>la</a:t>
            </a:r>
            <a:r>
              <a:rPr sz="3300" spc="-204" dirty="0" err="1">
                <a:solidFill>
                  <a:srgbClr val="7E90AA"/>
                </a:solidFill>
                <a:latin typeface="Arial Black"/>
                <a:cs typeface="Arial Black"/>
              </a:rPr>
              <a:t>s</a:t>
            </a:r>
            <a:r>
              <a:rPr sz="3300" spc="-270" dirty="0">
                <a:solidFill>
                  <a:srgbClr val="7E90AA"/>
                </a:solidFill>
                <a:latin typeface="Arial Black"/>
                <a:cs typeface="Arial Black"/>
              </a:rPr>
              <a:t> </a:t>
            </a:r>
            <a:r>
              <a:rPr sz="3300" spc="-225" dirty="0">
                <a:solidFill>
                  <a:srgbClr val="7E90AA"/>
                </a:solidFill>
                <a:latin typeface="Arial Black"/>
                <a:cs typeface="Arial Black"/>
              </a:rPr>
              <a:t>Am</a:t>
            </a:r>
            <a:r>
              <a:rPr sz="3300" spc="-555" dirty="0">
                <a:solidFill>
                  <a:srgbClr val="7E90AA"/>
                </a:solidFill>
                <a:latin typeface="Arial Black"/>
                <a:cs typeface="Arial Black"/>
              </a:rPr>
              <a:t>é</a:t>
            </a:r>
            <a:r>
              <a:rPr sz="3300" spc="-1380" dirty="0">
                <a:solidFill>
                  <a:srgbClr val="F9F9F9"/>
                </a:solidFill>
                <a:latin typeface="Arial Black"/>
                <a:cs typeface="Arial Black"/>
              </a:rPr>
              <a:t>r</a:t>
            </a:r>
            <a:r>
              <a:rPr sz="3300" spc="-530" dirty="0">
                <a:solidFill>
                  <a:srgbClr val="7E90AA"/>
                </a:solidFill>
                <a:latin typeface="Arial Black"/>
                <a:cs typeface="Arial Black"/>
              </a:rPr>
              <a:t>r</a:t>
            </a:r>
            <a:r>
              <a:rPr sz="3300" spc="-990" dirty="0">
                <a:solidFill>
                  <a:srgbClr val="F9F9F9"/>
                </a:solidFill>
                <a:latin typeface="Arial Black"/>
                <a:cs typeface="Arial Black"/>
              </a:rPr>
              <a:t>i</a:t>
            </a:r>
            <a:r>
              <a:rPr sz="3300" spc="-225" dirty="0">
                <a:solidFill>
                  <a:srgbClr val="7E90AA"/>
                </a:solidFill>
                <a:latin typeface="Arial Black"/>
                <a:cs typeface="Arial Black"/>
              </a:rPr>
              <a:t>ica</a:t>
            </a:r>
            <a:r>
              <a:rPr sz="3300" spc="-215" dirty="0">
                <a:solidFill>
                  <a:srgbClr val="7E90AA"/>
                </a:solidFill>
                <a:latin typeface="Arial Black"/>
                <a:cs typeface="Arial Black"/>
              </a:rPr>
              <a:t>s</a:t>
            </a:r>
            <a:endParaRPr lang="en-US" sz="3300" spc="-215" dirty="0">
              <a:solidFill>
                <a:srgbClr val="7E90AA"/>
              </a:solidFill>
              <a:latin typeface="Arial Black"/>
              <a:cs typeface="Arial Black"/>
            </a:endParaRPr>
          </a:p>
          <a:p>
            <a:pPr marL="12700" algn="l">
              <a:spcBef>
                <a:spcPts val="100"/>
              </a:spcBef>
            </a:pPr>
            <a:r>
              <a:rPr lang="en-US" sz="3300" spc="-275" dirty="0">
                <a:solidFill>
                  <a:srgbClr val="7E90AA"/>
                </a:solidFill>
                <a:latin typeface="Arial Black"/>
                <a:cs typeface="Arial Black"/>
              </a:rPr>
              <a:t> </a:t>
            </a:r>
            <a:r>
              <a:rPr lang="en-US" sz="3600" b="1" dirty="0">
                <a:solidFill>
                  <a:srgbClr val="AE8B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QR </a:t>
            </a:r>
            <a:r>
              <a:rPr lang="en-US" altLang="zh-CN" sz="3600" b="1" dirty="0">
                <a:solidFill>
                  <a:srgbClr val="AE8B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code for 2026 “Call for Abstracts” Emerging Scholars and </a:t>
            </a:r>
            <a:r>
              <a:rPr lang="en-US" sz="3600" b="1" dirty="0">
                <a:solidFill>
                  <a:srgbClr val="AE8B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altLang="zh-CN" sz="3600" b="1" dirty="0">
                <a:solidFill>
                  <a:srgbClr val="AE8B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rogram </a:t>
            </a:r>
            <a:endParaRPr lang="en-US" sz="3600" b="1" dirty="0">
              <a:solidFill>
                <a:srgbClr val="AE8B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300" dirty="0">
              <a:latin typeface="Arial Black"/>
              <a:cs typeface="Arial Black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13335000" y="1905868"/>
            <a:ext cx="4852961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750" dirty="0">
                <a:solidFill>
                  <a:srgbClr val="F9F9F9"/>
                </a:solidFill>
                <a:latin typeface="Arial Black"/>
                <a:cs typeface="Arial Black"/>
              </a:rPr>
              <a:t>I</a:t>
            </a:r>
            <a:r>
              <a:rPr lang="en-US" sz="5000" spc="-1750" dirty="0">
                <a:solidFill>
                  <a:srgbClr val="F9F9F9"/>
                </a:solidFill>
                <a:latin typeface="Arial Black"/>
                <a:cs typeface="Arial Black"/>
              </a:rPr>
              <a:t>2025 </a:t>
            </a:r>
            <a:r>
              <a:rPr sz="5000" spc="-340" dirty="0">
                <a:solidFill>
                  <a:srgbClr val="7E90AA"/>
                </a:solidFill>
                <a:latin typeface="Arial Black"/>
                <a:cs typeface="Arial Black"/>
              </a:rPr>
              <a:t>ICA</a:t>
            </a:r>
            <a:r>
              <a:rPr sz="5000" spc="-330" dirty="0">
                <a:solidFill>
                  <a:srgbClr val="7E90AA"/>
                </a:solidFill>
                <a:latin typeface="Arial Black"/>
                <a:cs typeface="Arial Black"/>
              </a:rPr>
              <a:t>A</a:t>
            </a:r>
            <a:r>
              <a:rPr sz="5000" spc="-490" dirty="0">
                <a:solidFill>
                  <a:srgbClr val="7E90AA"/>
                </a:solidFill>
                <a:latin typeface="Arial Black"/>
                <a:cs typeface="Arial Black"/>
              </a:rPr>
              <a:t> </a:t>
            </a:r>
            <a:r>
              <a:rPr sz="5000" spc="-770" dirty="0">
                <a:solidFill>
                  <a:srgbClr val="7E90AA"/>
                </a:solidFill>
                <a:latin typeface="Arial Black"/>
                <a:cs typeface="Arial Black"/>
              </a:rPr>
              <a:t>P</a:t>
            </a:r>
            <a:r>
              <a:rPr sz="5000" spc="-2010" dirty="0">
                <a:solidFill>
                  <a:srgbClr val="F9F9F9"/>
                </a:solidFill>
                <a:latin typeface="Arial Black"/>
                <a:cs typeface="Arial Black"/>
              </a:rPr>
              <a:t>r</a:t>
            </a:r>
            <a:r>
              <a:rPr sz="5000" spc="-260" dirty="0">
                <a:solidFill>
                  <a:srgbClr val="7E90AA"/>
                </a:solidFill>
                <a:latin typeface="Arial Black"/>
                <a:cs typeface="Arial Black"/>
              </a:rPr>
              <a:t>ro</a:t>
            </a:r>
            <a:r>
              <a:rPr sz="5000" spc="-815" dirty="0">
                <a:solidFill>
                  <a:srgbClr val="7E90AA"/>
                </a:solidFill>
                <a:latin typeface="Arial Black"/>
                <a:cs typeface="Arial Black"/>
              </a:rPr>
              <a:t>g</a:t>
            </a:r>
            <a:r>
              <a:rPr sz="5000" spc="-2010" dirty="0">
                <a:solidFill>
                  <a:srgbClr val="F9F9F9"/>
                </a:solidFill>
                <a:latin typeface="Arial Black"/>
                <a:cs typeface="Arial Black"/>
              </a:rPr>
              <a:t>r</a:t>
            </a:r>
            <a:r>
              <a:rPr sz="5000" spc="-260" dirty="0">
                <a:solidFill>
                  <a:srgbClr val="7E90AA"/>
                </a:solidFill>
                <a:latin typeface="Arial Black"/>
                <a:cs typeface="Arial Black"/>
              </a:rPr>
              <a:t>ra</a:t>
            </a:r>
            <a:r>
              <a:rPr sz="5000" spc="-250" dirty="0">
                <a:solidFill>
                  <a:srgbClr val="7E90AA"/>
                </a:solidFill>
                <a:latin typeface="Arial Black"/>
                <a:cs typeface="Arial Black"/>
              </a:rPr>
              <a:t>m</a:t>
            </a:r>
            <a:endParaRPr sz="5000" dirty="0">
              <a:latin typeface="Arial Black"/>
              <a:cs typeface="Arial Black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E9265872-C01B-6736-F5DB-954136BC6C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39600" y="3619500"/>
            <a:ext cx="3676133" cy="36761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5">
            <a:extLst>
              <a:ext uri="{FF2B5EF4-FFF2-40B4-BE49-F238E27FC236}">
                <a16:creationId xmlns:a16="http://schemas.microsoft.com/office/drawing/2014/main" id="{664EDF95-904D-40B2-A33E-E75918CE9E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"/>
          <a:stretch/>
        </p:blipFill>
        <p:spPr>
          <a:xfrm>
            <a:off x="-36006" y="7271251"/>
            <a:ext cx="18281516" cy="304007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82CC094-489A-454E-A13C-EF10845E15F8}"/>
              </a:ext>
            </a:extLst>
          </p:cNvPr>
          <p:cNvGrpSpPr/>
          <p:nvPr/>
        </p:nvGrpSpPr>
        <p:grpSpPr>
          <a:xfrm rot="21224715">
            <a:off x="329185" y="3291202"/>
            <a:ext cx="17228722" cy="6445640"/>
            <a:chOff x="666484" y="1867087"/>
            <a:chExt cx="7902653" cy="3222820"/>
          </a:xfrm>
        </p:grpSpPr>
        <p:sp>
          <p:nvSpPr>
            <p:cNvPr id="15" name="Freeform 83">
              <a:extLst>
                <a:ext uri="{FF2B5EF4-FFF2-40B4-BE49-F238E27FC236}">
                  <a16:creationId xmlns:a16="http://schemas.microsoft.com/office/drawing/2014/main" id="{3B66F823-8F51-4CE1-92CB-29A3E376C29D}"/>
                </a:ext>
              </a:extLst>
            </p:cNvPr>
            <p:cNvSpPr>
              <a:spLocks/>
            </p:cNvSpPr>
            <p:nvPr/>
          </p:nvSpPr>
          <p:spPr bwMode="auto">
            <a:xfrm rot="1080443" flipH="1">
              <a:off x="666484" y="1902010"/>
              <a:ext cx="7764943" cy="3105375"/>
            </a:xfrm>
            <a:custGeom>
              <a:avLst/>
              <a:gdLst>
                <a:gd name="T0" fmla="*/ 3598 w 3600"/>
                <a:gd name="T1" fmla="*/ 2993 h 2993"/>
                <a:gd name="T2" fmla="*/ 3434 w 3600"/>
                <a:gd name="T3" fmla="*/ 2485 h 2993"/>
                <a:gd name="T4" fmla="*/ 3208 w 3600"/>
                <a:gd name="T5" fmla="*/ 2248 h 2993"/>
                <a:gd name="T6" fmla="*/ 2801 w 3600"/>
                <a:gd name="T7" fmla="*/ 2248 h 2993"/>
                <a:gd name="T8" fmla="*/ 2314 w 3600"/>
                <a:gd name="T9" fmla="*/ 2466 h 2993"/>
                <a:gd name="T10" fmla="*/ 1882 w 3600"/>
                <a:gd name="T11" fmla="*/ 2672 h 2993"/>
                <a:gd name="T12" fmla="*/ 1430 w 3600"/>
                <a:gd name="T13" fmla="*/ 2792 h 2993"/>
                <a:gd name="T14" fmla="*/ 743 w 3600"/>
                <a:gd name="T15" fmla="*/ 2519 h 2993"/>
                <a:gd name="T16" fmla="*/ 393 w 3600"/>
                <a:gd name="T17" fmla="*/ 1974 h 2993"/>
                <a:gd name="T18" fmla="*/ 231 w 3600"/>
                <a:gd name="T19" fmla="*/ 1552 h 2993"/>
                <a:gd name="T20" fmla="*/ 81 w 3600"/>
                <a:gd name="T21" fmla="*/ 992 h 2993"/>
                <a:gd name="T22" fmla="*/ 6 w 3600"/>
                <a:gd name="T23" fmla="*/ 429 h 2993"/>
                <a:gd name="T24" fmla="*/ 69 w 3600"/>
                <a:gd name="T25" fmla="*/ 0 h 2993"/>
                <a:gd name="T26" fmla="*/ 70 w 3600"/>
                <a:gd name="T27" fmla="*/ 0 h 2993"/>
                <a:gd name="T28" fmla="*/ 7 w 3600"/>
                <a:gd name="T29" fmla="*/ 429 h 2993"/>
                <a:gd name="T30" fmla="*/ 83 w 3600"/>
                <a:gd name="T31" fmla="*/ 992 h 2993"/>
                <a:gd name="T32" fmla="*/ 394 w 3600"/>
                <a:gd name="T33" fmla="*/ 1973 h 2993"/>
                <a:gd name="T34" fmla="*/ 745 w 3600"/>
                <a:gd name="T35" fmla="*/ 2518 h 2993"/>
                <a:gd name="T36" fmla="*/ 1430 w 3600"/>
                <a:gd name="T37" fmla="*/ 2790 h 2993"/>
                <a:gd name="T38" fmla="*/ 2313 w 3600"/>
                <a:gd name="T39" fmla="*/ 2465 h 2993"/>
                <a:gd name="T40" fmla="*/ 2800 w 3600"/>
                <a:gd name="T41" fmla="*/ 2246 h 2993"/>
                <a:gd name="T42" fmla="*/ 3209 w 3600"/>
                <a:gd name="T43" fmla="*/ 2247 h 2993"/>
                <a:gd name="T44" fmla="*/ 3435 w 3600"/>
                <a:gd name="T45" fmla="*/ 2484 h 2993"/>
                <a:gd name="T46" fmla="*/ 3600 w 3600"/>
                <a:gd name="T47" fmla="*/ 2993 h 2993"/>
                <a:gd name="T48" fmla="*/ 3598 w 3600"/>
                <a:gd name="T49" fmla="*/ 2993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0" h="2993">
                  <a:moveTo>
                    <a:pt x="3598" y="2993"/>
                  </a:moveTo>
                  <a:cubicBezTo>
                    <a:pt x="3556" y="2776"/>
                    <a:pt x="3502" y="2610"/>
                    <a:pt x="3434" y="2485"/>
                  </a:cubicBezTo>
                  <a:cubicBezTo>
                    <a:pt x="3371" y="2369"/>
                    <a:pt x="3297" y="2292"/>
                    <a:pt x="3208" y="2248"/>
                  </a:cubicBezTo>
                  <a:cubicBezTo>
                    <a:pt x="3099" y="2195"/>
                    <a:pt x="2969" y="2195"/>
                    <a:pt x="2801" y="2248"/>
                  </a:cubicBezTo>
                  <a:cubicBezTo>
                    <a:pt x="2650" y="2295"/>
                    <a:pt x="2487" y="2378"/>
                    <a:pt x="2314" y="2466"/>
                  </a:cubicBezTo>
                  <a:cubicBezTo>
                    <a:pt x="2174" y="2538"/>
                    <a:pt x="2030" y="2612"/>
                    <a:pt x="1882" y="2672"/>
                  </a:cubicBezTo>
                  <a:cubicBezTo>
                    <a:pt x="1714" y="2739"/>
                    <a:pt x="1566" y="2779"/>
                    <a:pt x="1430" y="2792"/>
                  </a:cubicBezTo>
                  <a:cubicBezTo>
                    <a:pt x="1167" y="2817"/>
                    <a:pt x="942" y="2727"/>
                    <a:pt x="743" y="2519"/>
                  </a:cubicBezTo>
                  <a:cubicBezTo>
                    <a:pt x="620" y="2389"/>
                    <a:pt x="508" y="2216"/>
                    <a:pt x="393" y="1974"/>
                  </a:cubicBezTo>
                  <a:cubicBezTo>
                    <a:pt x="342" y="1868"/>
                    <a:pt x="285" y="1718"/>
                    <a:pt x="231" y="1552"/>
                  </a:cubicBezTo>
                  <a:cubicBezTo>
                    <a:pt x="171" y="1368"/>
                    <a:pt x="119" y="1174"/>
                    <a:pt x="81" y="992"/>
                  </a:cubicBezTo>
                  <a:cubicBezTo>
                    <a:pt x="36" y="780"/>
                    <a:pt x="11" y="591"/>
                    <a:pt x="6" y="429"/>
                  </a:cubicBezTo>
                  <a:cubicBezTo>
                    <a:pt x="0" y="243"/>
                    <a:pt x="21" y="99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3" y="99"/>
                    <a:pt x="1" y="244"/>
                    <a:pt x="7" y="429"/>
                  </a:cubicBezTo>
                  <a:cubicBezTo>
                    <a:pt x="13" y="591"/>
                    <a:pt x="38" y="780"/>
                    <a:pt x="83" y="992"/>
                  </a:cubicBezTo>
                  <a:cubicBezTo>
                    <a:pt x="168" y="1396"/>
                    <a:pt x="304" y="1784"/>
                    <a:pt x="394" y="1973"/>
                  </a:cubicBezTo>
                  <a:cubicBezTo>
                    <a:pt x="510" y="2215"/>
                    <a:pt x="621" y="2388"/>
                    <a:pt x="745" y="2518"/>
                  </a:cubicBezTo>
                  <a:cubicBezTo>
                    <a:pt x="943" y="2726"/>
                    <a:pt x="1167" y="2815"/>
                    <a:pt x="1430" y="2790"/>
                  </a:cubicBezTo>
                  <a:cubicBezTo>
                    <a:pt x="1734" y="2761"/>
                    <a:pt x="2028" y="2610"/>
                    <a:pt x="2313" y="2465"/>
                  </a:cubicBezTo>
                  <a:cubicBezTo>
                    <a:pt x="2486" y="2376"/>
                    <a:pt x="2649" y="2293"/>
                    <a:pt x="2800" y="2246"/>
                  </a:cubicBezTo>
                  <a:cubicBezTo>
                    <a:pt x="2969" y="2193"/>
                    <a:pt x="3099" y="2193"/>
                    <a:pt x="3209" y="2247"/>
                  </a:cubicBezTo>
                  <a:cubicBezTo>
                    <a:pt x="3298" y="2290"/>
                    <a:pt x="3372" y="2368"/>
                    <a:pt x="3435" y="2484"/>
                  </a:cubicBezTo>
                  <a:cubicBezTo>
                    <a:pt x="3504" y="2609"/>
                    <a:pt x="3557" y="2776"/>
                    <a:pt x="3600" y="2993"/>
                  </a:cubicBezTo>
                  <a:lnTo>
                    <a:pt x="3598" y="299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1000"/>
                  </a:schemeClr>
                </a:gs>
                <a:gs pos="40000">
                  <a:srgbClr val="373937">
                    <a:alpha val="0"/>
                  </a:srgbClr>
                </a:gs>
                <a:gs pos="100000">
                  <a:srgbClr val="464746">
                    <a:alpha val="22000"/>
                  </a:srgbClr>
                </a:gs>
                <a:gs pos="68000">
                  <a:schemeClr val="tx2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7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83">
              <a:extLst>
                <a:ext uri="{FF2B5EF4-FFF2-40B4-BE49-F238E27FC236}">
                  <a16:creationId xmlns:a16="http://schemas.microsoft.com/office/drawing/2014/main" id="{F930BDA6-B937-4071-92A0-C83E8170FBFC}"/>
                </a:ext>
              </a:extLst>
            </p:cNvPr>
            <p:cNvSpPr>
              <a:spLocks/>
            </p:cNvSpPr>
            <p:nvPr/>
          </p:nvSpPr>
          <p:spPr bwMode="auto">
            <a:xfrm rot="1080443" flipH="1">
              <a:off x="695867" y="1984532"/>
              <a:ext cx="7764943" cy="3105375"/>
            </a:xfrm>
            <a:custGeom>
              <a:avLst/>
              <a:gdLst>
                <a:gd name="T0" fmla="*/ 3598 w 3600"/>
                <a:gd name="T1" fmla="*/ 2993 h 2993"/>
                <a:gd name="T2" fmla="*/ 3434 w 3600"/>
                <a:gd name="T3" fmla="*/ 2485 h 2993"/>
                <a:gd name="T4" fmla="*/ 3208 w 3600"/>
                <a:gd name="T5" fmla="*/ 2248 h 2993"/>
                <a:gd name="T6" fmla="*/ 2801 w 3600"/>
                <a:gd name="T7" fmla="*/ 2248 h 2993"/>
                <a:gd name="T8" fmla="*/ 2314 w 3600"/>
                <a:gd name="T9" fmla="*/ 2466 h 2993"/>
                <a:gd name="T10" fmla="*/ 1882 w 3600"/>
                <a:gd name="T11" fmla="*/ 2672 h 2993"/>
                <a:gd name="T12" fmla="*/ 1430 w 3600"/>
                <a:gd name="T13" fmla="*/ 2792 h 2993"/>
                <a:gd name="T14" fmla="*/ 743 w 3600"/>
                <a:gd name="T15" fmla="*/ 2519 h 2993"/>
                <a:gd name="T16" fmla="*/ 393 w 3600"/>
                <a:gd name="T17" fmla="*/ 1974 h 2993"/>
                <a:gd name="T18" fmla="*/ 231 w 3600"/>
                <a:gd name="T19" fmla="*/ 1552 h 2993"/>
                <a:gd name="T20" fmla="*/ 81 w 3600"/>
                <a:gd name="T21" fmla="*/ 992 h 2993"/>
                <a:gd name="T22" fmla="*/ 6 w 3600"/>
                <a:gd name="T23" fmla="*/ 429 h 2993"/>
                <a:gd name="T24" fmla="*/ 69 w 3600"/>
                <a:gd name="T25" fmla="*/ 0 h 2993"/>
                <a:gd name="T26" fmla="*/ 70 w 3600"/>
                <a:gd name="T27" fmla="*/ 0 h 2993"/>
                <a:gd name="T28" fmla="*/ 7 w 3600"/>
                <a:gd name="T29" fmla="*/ 429 h 2993"/>
                <a:gd name="T30" fmla="*/ 83 w 3600"/>
                <a:gd name="T31" fmla="*/ 992 h 2993"/>
                <a:gd name="T32" fmla="*/ 394 w 3600"/>
                <a:gd name="T33" fmla="*/ 1973 h 2993"/>
                <a:gd name="T34" fmla="*/ 745 w 3600"/>
                <a:gd name="T35" fmla="*/ 2518 h 2993"/>
                <a:gd name="T36" fmla="*/ 1430 w 3600"/>
                <a:gd name="T37" fmla="*/ 2790 h 2993"/>
                <a:gd name="T38" fmla="*/ 2313 w 3600"/>
                <a:gd name="T39" fmla="*/ 2465 h 2993"/>
                <a:gd name="T40" fmla="*/ 2800 w 3600"/>
                <a:gd name="T41" fmla="*/ 2246 h 2993"/>
                <a:gd name="T42" fmla="*/ 3209 w 3600"/>
                <a:gd name="T43" fmla="*/ 2247 h 2993"/>
                <a:gd name="T44" fmla="*/ 3435 w 3600"/>
                <a:gd name="T45" fmla="*/ 2484 h 2993"/>
                <a:gd name="T46" fmla="*/ 3600 w 3600"/>
                <a:gd name="T47" fmla="*/ 2993 h 2993"/>
                <a:gd name="T48" fmla="*/ 3598 w 3600"/>
                <a:gd name="T49" fmla="*/ 2993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0" h="2993">
                  <a:moveTo>
                    <a:pt x="3598" y="2993"/>
                  </a:moveTo>
                  <a:cubicBezTo>
                    <a:pt x="3556" y="2776"/>
                    <a:pt x="3502" y="2610"/>
                    <a:pt x="3434" y="2485"/>
                  </a:cubicBezTo>
                  <a:cubicBezTo>
                    <a:pt x="3371" y="2369"/>
                    <a:pt x="3297" y="2292"/>
                    <a:pt x="3208" y="2248"/>
                  </a:cubicBezTo>
                  <a:cubicBezTo>
                    <a:pt x="3099" y="2195"/>
                    <a:pt x="2969" y="2195"/>
                    <a:pt x="2801" y="2248"/>
                  </a:cubicBezTo>
                  <a:cubicBezTo>
                    <a:pt x="2650" y="2295"/>
                    <a:pt x="2487" y="2378"/>
                    <a:pt x="2314" y="2466"/>
                  </a:cubicBezTo>
                  <a:cubicBezTo>
                    <a:pt x="2174" y="2538"/>
                    <a:pt x="2030" y="2612"/>
                    <a:pt x="1882" y="2672"/>
                  </a:cubicBezTo>
                  <a:cubicBezTo>
                    <a:pt x="1714" y="2739"/>
                    <a:pt x="1566" y="2779"/>
                    <a:pt x="1430" y="2792"/>
                  </a:cubicBezTo>
                  <a:cubicBezTo>
                    <a:pt x="1167" y="2817"/>
                    <a:pt x="942" y="2727"/>
                    <a:pt x="743" y="2519"/>
                  </a:cubicBezTo>
                  <a:cubicBezTo>
                    <a:pt x="620" y="2389"/>
                    <a:pt x="508" y="2216"/>
                    <a:pt x="393" y="1974"/>
                  </a:cubicBezTo>
                  <a:cubicBezTo>
                    <a:pt x="342" y="1868"/>
                    <a:pt x="285" y="1718"/>
                    <a:pt x="231" y="1552"/>
                  </a:cubicBezTo>
                  <a:cubicBezTo>
                    <a:pt x="171" y="1368"/>
                    <a:pt x="119" y="1174"/>
                    <a:pt x="81" y="992"/>
                  </a:cubicBezTo>
                  <a:cubicBezTo>
                    <a:pt x="36" y="780"/>
                    <a:pt x="11" y="591"/>
                    <a:pt x="6" y="429"/>
                  </a:cubicBezTo>
                  <a:cubicBezTo>
                    <a:pt x="0" y="243"/>
                    <a:pt x="21" y="99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3" y="99"/>
                    <a:pt x="1" y="244"/>
                    <a:pt x="7" y="429"/>
                  </a:cubicBezTo>
                  <a:cubicBezTo>
                    <a:pt x="13" y="591"/>
                    <a:pt x="38" y="780"/>
                    <a:pt x="83" y="992"/>
                  </a:cubicBezTo>
                  <a:cubicBezTo>
                    <a:pt x="168" y="1396"/>
                    <a:pt x="304" y="1784"/>
                    <a:pt x="394" y="1973"/>
                  </a:cubicBezTo>
                  <a:cubicBezTo>
                    <a:pt x="510" y="2215"/>
                    <a:pt x="621" y="2388"/>
                    <a:pt x="745" y="2518"/>
                  </a:cubicBezTo>
                  <a:cubicBezTo>
                    <a:pt x="943" y="2726"/>
                    <a:pt x="1167" y="2815"/>
                    <a:pt x="1430" y="2790"/>
                  </a:cubicBezTo>
                  <a:cubicBezTo>
                    <a:pt x="1734" y="2761"/>
                    <a:pt x="2028" y="2610"/>
                    <a:pt x="2313" y="2465"/>
                  </a:cubicBezTo>
                  <a:cubicBezTo>
                    <a:pt x="2486" y="2376"/>
                    <a:pt x="2649" y="2293"/>
                    <a:pt x="2800" y="2246"/>
                  </a:cubicBezTo>
                  <a:cubicBezTo>
                    <a:pt x="2969" y="2193"/>
                    <a:pt x="3099" y="2193"/>
                    <a:pt x="3209" y="2247"/>
                  </a:cubicBezTo>
                  <a:cubicBezTo>
                    <a:pt x="3298" y="2290"/>
                    <a:pt x="3372" y="2368"/>
                    <a:pt x="3435" y="2484"/>
                  </a:cubicBezTo>
                  <a:cubicBezTo>
                    <a:pt x="3504" y="2609"/>
                    <a:pt x="3557" y="2776"/>
                    <a:pt x="3600" y="2993"/>
                  </a:cubicBezTo>
                  <a:lnTo>
                    <a:pt x="3598" y="299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1000"/>
                  </a:schemeClr>
                </a:gs>
                <a:gs pos="40000">
                  <a:srgbClr val="373937">
                    <a:alpha val="0"/>
                  </a:srgbClr>
                </a:gs>
                <a:gs pos="100000">
                  <a:srgbClr val="464746">
                    <a:alpha val="22000"/>
                  </a:srgbClr>
                </a:gs>
                <a:gs pos="68000">
                  <a:schemeClr val="tx2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7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83">
              <a:extLst>
                <a:ext uri="{FF2B5EF4-FFF2-40B4-BE49-F238E27FC236}">
                  <a16:creationId xmlns:a16="http://schemas.microsoft.com/office/drawing/2014/main" id="{B8A1D187-6E30-421F-9493-3F545C0A2971}"/>
                </a:ext>
              </a:extLst>
            </p:cNvPr>
            <p:cNvSpPr>
              <a:spLocks/>
            </p:cNvSpPr>
            <p:nvPr/>
          </p:nvSpPr>
          <p:spPr bwMode="auto">
            <a:xfrm rot="1080443" flipH="1">
              <a:off x="804194" y="1867087"/>
              <a:ext cx="7764943" cy="3105375"/>
            </a:xfrm>
            <a:custGeom>
              <a:avLst/>
              <a:gdLst>
                <a:gd name="T0" fmla="*/ 3598 w 3600"/>
                <a:gd name="T1" fmla="*/ 2993 h 2993"/>
                <a:gd name="T2" fmla="*/ 3434 w 3600"/>
                <a:gd name="T3" fmla="*/ 2485 h 2993"/>
                <a:gd name="T4" fmla="*/ 3208 w 3600"/>
                <a:gd name="T5" fmla="*/ 2248 h 2993"/>
                <a:gd name="T6" fmla="*/ 2801 w 3600"/>
                <a:gd name="T7" fmla="*/ 2248 h 2993"/>
                <a:gd name="T8" fmla="*/ 2314 w 3600"/>
                <a:gd name="T9" fmla="*/ 2466 h 2993"/>
                <a:gd name="T10" fmla="*/ 1882 w 3600"/>
                <a:gd name="T11" fmla="*/ 2672 h 2993"/>
                <a:gd name="T12" fmla="*/ 1430 w 3600"/>
                <a:gd name="T13" fmla="*/ 2792 h 2993"/>
                <a:gd name="T14" fmla="*/ 743 w 3600"/>
                <a:gd name="T15" fmla="*/ 2519 h 2993"/>
                <a:gd name="T16" fmla="*/ 393 w 3600"/>
                <a:gd name="T17" fmla="*/ 1974 h 2993"/>
                <a:gd name="T18" fmla="*/ 231 w 3600"/>
                <a:gd name="T19" fmla="*/ 1552 h 2993"/>
                <a:gd name="T20" fmla="*/ 81 w 3600"/>
                <a:gd name="T21" fmla="*/ 992 h 2993"/>
                <a:gd name="T22" fmla="*/ 6 w 3600"/>
                <a:gd name="T23" fmla="*/ 429 h 2993"/>
                <a:gd name="T24" fmla="*/ 69 w 3600"/>
                <a:gd name="T25" fmla="*/ 0 h 2993"/>
                <a:gd name="T26" fmla="*/ 70 w 3600"/>
                <a:gd name="T27" fmla="*/ 0 h 2993"/>
                <a:gd name="T28" fmla="*/ 7 w 3600"/>
                <a:gd name="T29" fmla="*/ 429 h 2993"/>
                <a:gd name="T30" fmla="*/ 83 w 3600"/>
                <a:gd name="T31" fmla="*/ 992 h 2993"/>
                <a:gd name="T32" fmla="*/ 394 w 3600"/>
                <a:gd name="T33" fmla="*/ 1973 h 2993"/>
                <a:gd name="T34" fmla="*/ 745 w 3600"/>
                <a:gd name="T35" fmla="*/ 2518 h 2993"/>
                <a:gd name="T36" fmla="*/ 1430 w 3600"/>
                <a:gd name="T37" fmla="*/ 2790 h 2993"/>
                <a:gd name="T38" fmla="*/ 2313 w 3600"/>
                <a:gd name="T39" fmla="*/ 2465 h 2993"/>
                <a:gd name="T40" fmla="*/ 2800 w 3600"/>
                <a:gd name="T41" fmla="*/ 2246 h 2993"/>
                <a:gd name="T42" fmla="*/ 3209 w 3600"/>
                <a:gd name="T43" fmla="*/ 2247 h 2993"/>
                <a:gd name="T44" fmla="*/ 3435 w 3600"/>
                <a:gd name="T45" fmla="*/ 2484 h 2993"/>
                <a:gd name="T46" fmla="*/ 3600 w 3600"/>
                <a:gd name="T47" fmla="*/ 2993 h 2993"/>
                <a:gd name="T48" fmla="*/ 3598 w 3600"/>
                <a:gd name="T49" fmla="*/ 2993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0" h="2993">
                  <a:moveTo>
                    <a:pt x="3598" y="2993"/>
                  </a:moveTo>
                  <a:cubicBezTo>
                    <a:pt x="3556" y="2776"/>
                    <a:pt x="3502" y="2610"/>
                    <a:pt x="3434" y="2485"/>
                  </a:cubicBezTo>
                  <a:cubicBezTo>
                    <a:pt x="3371" y="2369"/>
                    <a:pt x="3297" y="2292"/>
                    <a:pt x="3208" y="2248"/>
                  </a:cubicBezTo>
                  <a:cubicBezTo>
                    <a:pt x="3099" y="2195"/>
                    <a:pt x="2969" y="2195"/>
                    <a:pt x="2801" y="2248"/>
                  </a:cubicBezTo>
                  <a:cubicBezTo>
                    <a:pt x="2650" y="2295"/>
                    <a:pt x="2487" y="2378"/>
                    <a:pt x="2314" y="2466"/>
                  </a:cubicBezTo>
                  <a:cubicBezTo>
                    <a:pt x="2174" y="2538"/>
                    <a:pt x="2030" y="2612"/>
                    <a:pt x="1882" y="2672"/>
                  </a:cubicBezTo>
                  <a:cubicBezTo>
                    <a:pt x="1714" y="2739"/>
                    <a:pt x="1566" y="2779"/>
                    <a:pt x="1430" y="2792"/>
                  </a:cubicBezTo>
                  <a:cubicBezTo>
                    <a:pt x="1167" y="2817"/>
                    <a:pt x="942" y="2727"/>
                    <a:pt x="743" y="2519"/>
                  </a:cubicBezTo>
                  <a:cubicBezTo>
                    <a:pt x="620" y="2389"/>
                    <a:pt x="508" y="2216"/>
                    <a:pt x="393" y="1974"/>
                  </a:cubicBezTo>
                  <a:cubicBezTo>
                    <a:pt x="342" y="1868"/>
                    <a:pt x="285" y="1718"/>
                    <a:pt x="231" y="1552"/>
                  </a:cubicBezTo>
                  <a:cubicBezTo>
                    <a:pt x="171" y="1368"/>
                    <a:pt x="119" y="1174"/>
                    <a:pt x="81" y="992"/>
                  </a:cubicBezTo>
                  <a:cubicBezTo>
                    <a:pt x="36" y="780"/>
                    <a:pt x="11" y="591"/>
                    <a:pt x="6" y="429"/>
                  </a:cubicBezTo>
                  <a:cubicBezTo>
                    <a:pt x="0" y="243"/>
                    <a:pt x="21" y="99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3" y="99"/>
                    <a:pt x="1" y="244"/>
                    <a:pt x="7" y="429"/>
                  </a:cubicBezTo>
                  <a:cubicBezTo>
                    <a:pt x="13" y="591"/>
                    <a:pt x="38" y="780"/>
                    <a:pt x="83" y="992"/>
                  </a:cubicBezTo>
                  <a:cubicBezTo>
                    <a:pt x="168" y="1396"/>
                    <a:pt x="304" y="1784"/>
                    <a:pt x="394" y="1973"/>
                  </a:cubicBezTo>
                  <a:cubicBezTo>
                    <a:pt x="510" y="2215"/>
                    <a:pt x="621" y="2388"/>
                    <a:pt x="745" y="2518"/>
                  </a:cubicBezTo>
                  <a:cubicBezTo>
                    <a:pt x="943" y="2726"/>
                    <a:pt x="1167" y="2815"/>
                    <a:pt x="1430" y="2790"/>
                  </a:cubicBezTo>
                  <a:cubicBezTo>
                    <a:pt x="1734" y="2761"/>
                    <a:pt x="2028" y="2610"/>
                    <a:pt x="2313" y="2465"/>
                  </a:cubicBezTo>
                  <a:cubicBezTo>
                    <a:pt x="2486" y="2376"/>
                    <a:pt x="2649" y="2293"/>
                    <a:pt x="2800" y="2246"/>
                  </a:cubicBezTo>
                  <a:cubicBezTo>
                    <a:pt x="2969" y="2193"/>
                    <a:pt x="3099" y="2193"/>
                    <a:pt x="3209" y="2247"/>
                  </a:cubicBezTo>
                  <a:cubicBezTo>
                    <a:pt x="3298" y="2290"/>
                    <a:pt x="3372" y="2368"/>
                    <a:pt x="3435" y="2484"/>
                  </a:cubicBezTo>
                  <a:cubicBezTo>
                    <a:pt x="3504" y="2609"/>
                    <a:pt x="3557" y="2776"/>
                    <a:pt x="3600" y="2993"/>
                  </a:cubicBezTo>
                  <a:lnTo>
                    <a:pt x="3598" y="299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1000"/>
                  </a:schemeClr>
                </a:gs>
                <a:gs pos="40000">
                  <a:srgbClr val="373937">
                    <a:alpha val="0"/>
                  </a:srgbClr>
                </a:gs>
                <a:gs pos="100000">
                  <a:srgbClr val="464746">
                    <a:alpha val="22000"/>
                  </a:srgbClr>
                </a:gs>
                <a:gs pos="68000">
                  <a:schemeClr val="tx2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7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83">
              <a:extLst>
                <a:ext uri="{FF2B5EF4-FFF2-40B4-BE49-F238E27FC236}">
                  <a16:creationId xmlns:a16="http://schemas.microsoft.com/office/drawing/2014/main" id="{57DA4678-B645-43F9-8D3A-A598FC6B8711}"/>
                </a:ext>
              </a:extLst>
            </p:cNvPr>
            <p:cNvSpPr>
              <a:spLocks/>
            </p:cNvSpPr>
            <p:nvPr/>
          </p:nvSpPr>
          <p:spPr bwMode="auto">
            <a:xfrm rot="1080443" flipH="1">
              <a:off x="689528" y="1902010"/>
              <a:ext cx="7764943" cy="3105375"/>
            </a:xfrm>
            <a:custGeom>
              <a:avLst/>
              <a:gdLst>
                <a:gd name="T0" fmla="*/ 3598 w 3600"/>
                <a:gd name="T1" fmla="*/ 2993 h 2993"/>
                <a:gd name="T2" fmla="*/ 3434 w 3600"/>
                <a:gd name="T3" fmla="*/ 2485 h 2993"/>
                <a:gd name="T4" fmla="*/ 3208 w 3600"/>
                <a:gd name="T5" fmla="*/ 2248 h 2993"/>
                <a:gd name="T6" fmla="*/ 2801 w 3600"/>
                <a:gd name="T7" fmla="*/ 2248 h 2993"/>
                <a:gd name="T8" fmla="*/ 2314 w 3600"/>
                <a:gd name="T9" fmla="*/ 2466 h 2993"/>
                <a:gd name="T10" fmla="*/ 1882 w 3600"/>
                <a:gd name="T11" fmla="*/ 2672 h 2993"/>
                <a:gd name="T12" fmla="*/ 1430 w 3600"/>
                <a:gd name="T13" fmla="*/ 2792 h 2993"/>
                <a:gd name="T14" fmla="*/ 743 w 3600"/>
                <a:gd name="T15" fmla="*/ 2519 h 2993"/>
                <a:gd name="T16" fmla="*/ 393 w 3600"/>
                <a:gd name="T17" fmla="*/ 1974 h 2993"/>
                <a:gd name="T18" fmla="*/ 231 w 3600"/>
                <a:gd name="T19" fmla="*/ 1552 h 2993"/>
                <a:gd name="T20" fmla="*/ 81 w 3600"/>
                <a:gd name="T21" fmla="*/ 992 h 2993"/>
                <a:gd name="T22" fmla="*/ 6 w 3600"/>
                <a:gd name="T23" fmla="*/ 429 h 2993"/>
                <a:gd name="T24" fmla="*/ 69 w 3600"/>
                <a:gd name="T25" fmla="*/ 0 h 2993"/>
                <a:gd name="T26" fmla="*/ 70 w 3600"/>
                <a:gd name="T27" fmla="*/ 0 h 2993"/>
                <a:gd name="T28" fmla="*/ 7 w 3600"/>
                <a:gd name="T29" fmla="*/ 429 h 2993"/>
                <a:gd name="T30" fmla="*/ 83 w 3600"/>
                <a:gd name="T31" fmla="*/ 992 h 2993"/>
                <a:gd name="T32" fmla="*/ 394 w 3600"/>
                <a:gd name="T33" fmla="*/ 1973 h 2993"/>
                <a:gd name="T34" fmla="*/ 745 w 3600"/>
                <a:gd name="T35" fmla="*/ 2518 h 2993"/>
                <a:gd name="T36" fmla="*/ 1430 w 3600"/>
                <a:gd name="T37" fmla="*/ 2790 h 2993"/>
                <a:gd name="T38" fmla="*/ 2313 w 3600"/>
                <a:gd name="T39" fmla="*/ 2465 h 2993"/>
                <a:gd name="T40" fmla="*/ 2800 w 3600"/>
                <a:gd name="T41" fmla="*/ 2246 h 2993"/>
                <a:gd name="T42" fmla="*/ 3209 w 3600"/>
                <a:gd name="T43" fmla="*/ 2247 h 2993"/>
                <a:gd name="T44" fmla="*/ 3435 w 3600"/>
                <a:gd name="T45" fmla="*/ 2484 h 2993"/>
                <a:gd name="T46" fmla="*/ 3600 w 3600"/>
                <a:gd name="T47" fmla="*/ 2993 h 2993"/>
                <a:gd name="T48" fmla="*/ 3598 w 3600"/>
                <a:gd name="T49" fmla="*/ 2993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00" h="2993">
                  <a:moveTo>
                    <a:pt x="3598" y="2993"/>
                  </a:moveTo>
                  <a:cubicBezTo>
                    <a:pt x="3556" y="2776"/>
                    <a:pt x="3502" y="2610"/>
                    <a:pt x="3434" y="2485"/>
                  </a:cubicBezTo>
                  <a:cubicBezTo>
                    <a:pt x="3371" y="2369"/>
                    <a:pt x="3297" y="2292"/>
                    <a:pt x="3208" y="2248"/>
                  </a:cubicBezTo>
                  <a:cubicBezTo>
                    <a:pt x="3099" y="2195"/>
                    <a:pt x="2969" y="2195"/>
                    <a:pt x="2801" y="2248"/>
                  </a:cubicBezTo>
                  <a:cubicBezTo>
                    <a:pt x="2650" y="2295"/>
                    <a:pt x="2487" y="2378"/>
                    <a:pt x="2314" y="2466"/>
                  </a:cubicBezTo>
                  <a:cubicBezTo>
                    <a:pt x="2174" y="2538"/>
                    <a:pt x="2030" y="2612"/>
                    <a:pt x="1882" y="2672"/>
                  </a:cubicBezTo>
                  <a:cubicBezTo>
                    <a:pt x="1714" y="2739"/>
                    <a:pt x="1566" y="2779"/>
                    <a:pt x="1430" y="2792"/>
                  </a:cubicBezTo>
                  <a:cubicBezTo>
                    <a:pt x="1167" y="2817"/>
                    <a:pt x="942" y="2727"/>
                    <a:pt x="743" y="2519"/>
                  </a:cubicBezTo>
                  <a:cubicBezTo>
                    <a:pt x="620" y="2389"/>
                    <a:pt x="508" y="2216"/>
                    <a:pt x="393" y="1974"/>
                  </a:cubicBezTo>
                  <a:cubicBezTo>
                    <a:pt x="342" y="1868"/>
                    <a:pt x="285" y="1718"/>
                    <a:pt x="231" y="1552"/>
                  </a:cubicBezTo>
                  <a:cubicBezTo>
                    <a:pt x="171" y="1368"/>
                    <a:pt x="119" y="1174"/>
                    <a:pt x="81" y="992"/>
                  </a:cubicBezTo>
                  <a:cubicBezTo>
                    <a:pt x="36" y="780"/>
                    <a:pt x="11" y="591"/>
                    <a:pt x="6" y="429"/>
                  </a:cubicBezTo>
                  <a:cubicBezTo>
                    <a:pt x="0" y="243"/>
                    <a:pt x="21" y="99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3" y="99"/>
                    <a:pt x="1" y="244"/>
                    <a:pt x="7" y="429"/>
                  </a:cubicBezTo>
                  <a:cubicBezTo>
                    <a:pt x="13" y="591"/>
                    <a:pt x="38" y="780"/>
                    <a:pt x="83" y="992"/>
                  </a:cubicBezTo>
                  <a:cubicBezTo>
                    <a:pt x="168" y="1396"/>
                    <a:pt x="304" y="1784"/>
                    <a:pt x="394" y="1973"/>
                  </a:cubicBezTo>
                  <a:cubicBezTo>
                    <a:pt x="510" y="2215"/>
                    <a:pt x="621" y="2388"/>
                    <a:pt x="745" y="2518"/>
                  </a:cubicBezTo>
                  <a:cubicBezTo>
                    <a:pt x="943" y="2726"/>
                    <a:pt x="1167" y="2815"/>
                    <a:pt x="1430" y="2790"/>
                  </a:cubicBezTo>
                  <a:cubicBezTo>
                    <a:pt x="1734" y="2761"/>
                    <a:pt x="2028" y="2610"/>
                    <a:pt x="2313" y="2465"/>
                  </a:cubicBezTo>
                  <a:cubicBezTo>
                    <a:pt x="2486" y="2376"/>
                    <a:pt x="2649" y="2293"/>
                    <a:pt x="2800" y="2246"/>
                  </a:cubicBezTo>
                  <a:cubicBezTo>
                    <a:pt x="2969" y="2193"/>
                    <a:pt x="3099" y="2193"/>
                    <a:pt x="3209" y="2247"/>
                  </a:cubicBezTo>
                  <a:cubicBezTo>
                    <a:pt x="3298" y="2290"/>
                    <a:pt x="3372" y="2368"/>
                    <a:pt x="3435" y="2484"/>
                  </a:cubicBezTo>
                  <a:cubicBezTo>
                    <a:pt x="3504" y="2609"/>
                    <a:pt x="3557" y="2776"/>
                    <a:pt x="3600" y="2993"/>
                  </a:cubicBezTo>
                  <a:lnTo>
                    <a:pt x="3598" y="299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1000"/>
                  </a:schemeClr>
                </a:gs>
                <a:gs pos="40000">
                  <a:srgbClr val="373937">
                    <a:alpha val="0"/>
                  </a:srgbClr>
                </a:gs>
                <a:gs pos="100000">
                  <a:srgbClr val="464746">
                    <a:alpha val="22000"/>
                  </a:srgbClr>
                </a:gs>
                <a:gs pos="68000">
                  <a:schemeClr val="tx2"/>
                </a:gs>
              </a:gsLst>
              <a:path path="shape">
                <a:fillToRect l="50000" t="50000" r="50000" b="50000"/>
              </a:path>
              <a:tileRect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7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4977FE-AB67-7D2E-CE16-A39A501FDA87}"/>
              </a:ext>
            </a:extLst>
          </p:cNvPr>
          <p:cNvSpPr txBox="1"/>
          <p:nvPr/>
        </p:nvSpPr>
        <p:spPr>
          <a:xfrm>
            <a:off x="2489164" y="1153696"/>
            <a:ext cx="13309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AE8B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Welcome to the 2025 ICAA</a:t>
            </a:r>
          </a:p>
        </p:txBody>
      </p:sp>
      <p:sp>
        <p:nvSpPr>
          <p:cNvPr id="21" name="椭圆 23">
            <a:extLst>
              <a:ext uri="{FF2B5EF4-FFF2-40B4-BE49-F238E27FC236}">
                <a16:creationId xmlns:a16="http://schemas.microsoft.com/office/drawing/2014/main" id="{A6D32B7B-788E-50BC-BE65-B0DBE91A0D56}"/>
              </a:ext>
            </a:extLst>
          </p:cNvPr>
          <p:cNvSpPr/>
          <p:nvPr/>
        </p:nvSpPr>
        <p:spPr>
          <a:xfrm rot="20438591">
            <a:off x="-753246" y="-804600"/>
            <a:ext cx="3358664" cy="3358664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60000"/>
                </a:schemeClr>
              </a:gs>
              <a:gs pos="8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6C66C4D-83D2-F281-666B-95DCC5BE6998}"/>
              </a:ext>
            </a:extLst>
          </p:cNvPr>
          <p:cNvSpPr/>
          <p:nvPr/>
        </p:nvSpPr>
        <p:spPr>
          <a:xfrm rot="20438591">
            <a:off x="16734905" y="9008229"/>
            <a:ext cx="2557542" cy="2557542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60000"/>
                </a:schemeClr>
              </a:gs>
              <a:gs pos="8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24" name="椭圆 24">
            <a:extLst>
              <a:ext uri="{FF2B5EF4-FFF2-40B4-BE49-F238E27FC236}">
                <a16:creationId xmlns:a16="http://schemas.microsoft.com/office/drawing/2014/main" id="{DEB4DB98-170F-6F24-6836-9EDB920E8E2C}"/>
              </a:ext>
            </a:extLst>
          </p:cNvPr>
          <p:cNvSpPr/>
          <p:nvPr/>
        </p:nvSpPr>
        <p:spPr>
          <a:xfrm rot="20438591">
            <a:off x="3432254" y="3465370"/>
            <a:ext cx="1358844" cy="1358844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60000"/>
                </a:schemeClr>
              </a:gs>
              <a:gs pos="8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565B2-A4CD-4750-723B-1A3149859EB1}"/>
              </a:ext>
            </a:extLst>
          </p:cNvPr>
          <p:cNvSpPr txBox="1"/>
          <p:nvPr/>
        </p:nvSpPr>
        <p:spPr>
          <a:xfrm>
            <a:off x="2374602" y="8670411"/>
            <a:ext cx="13538796" cy="394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dirty="0">
                <a:solidFill>
                  <a:srgbClr val="AE8B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QR </a:t>
            </a:r>
            <a:r>
              <a:rPr lang="en-US" altLang="zh-CN" b="1" dirty="0">
                <a:solidFill>
                  <a:srgbClr val="AE8B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code for 2026 “Call for Abstracts” for Emerging Scholars and </a:t>
            </a:r>
            <a:r>
              <a:rPr lang="en-US" b="1" dirty="0">
                <a:solidFill>
                  <a:srgbClr val="AE8B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altLang="zh-CN" b="1" dirty="0">
                <a:solidFill>
                  <a:srgbClr val="AE8B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rogram Schedule</a:t>
            </a:r>
            <a:endParaRPr lang="en-US" b="1" dirty="0">
              <a:solidFill>
                <a:srgbClr val="AE8B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00EAE7-CC45-471F-A998-486AA8900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42" y="687220"/>
            <a:ext cx="1368512" cy="18349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9C3C0E-6696-7F0D-A03B-7F9EEAAB1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333" y="3329853"/>
            <a:ext cx="4133333" cy="4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59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91A9-7A31-43B0-13D2-90607DB8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FE665-3F03-C51F-A709-C054A4BA9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1180A-611A-6A46-1E65-488A47A0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0"/>
            <a:ext cx="8273673" cy="10287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6A5C8E-F811-7381-8B9D-4A2B71CAD351}"/>
              </a:ext>
            </a:extLst>
          </p:cNvPr>
          <p:cNvSpPr txBox="1"/>
          <p:nvPr/>
        </p:nvSpPr>
        <p:spPr>
          <a:xfrm>
            <a:off x="538655" y="9563100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CAA </a:t>
            </a:r>
            <a:r>
              <a:rPr lang="en-US" dirty="0" err="1"/>
              <a:t>Website:https</a:t>
            </a:r>
            <a:r>
              <a:rPr lang="en-US" dirty="0"/>
              <a:t>://sites.utexas.edu/</a:t>
            </a:r>
            <a:r>
              <a:rPr lang="en-US" dirty="0" err="1"/>
              <a:t>caa</a:t>
            </a:r>
            <a:r>
              <a:rPr lang="en-US" dirty="0"/>
              <a:t>/ </a:t>
            </a:r>
          </a:p>
          <a:p>
            <a:r>
              <a:rPr lang="en-US" dirty="0"/>
              <a:t>For more information contact: </a:t>
            </a:r>
            <a:r>
              <a:rPr lang="en-US" dirty="0">
                <a:hlinkClick r:id="rId3"/>
              </a:rPr>
              <a:t>jangel@austin.utexas.edu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1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750" spc="-475" dirty="0">
                <a:latin typeface="Arial Narrow"/>
                <a:cs typeface="Arial Narrow"/>
              </a:rPr>
              <a:t>Thank</a:t>
            </a:r>
            <a:endParaRPr sz="1375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6249" y="711231"/>
            <a:ext cx="2962275" cy="1190625"/>
          </a:xfrm>
          <a:custGeom>
            <a:avLst/>
            <a:gdLst/>
            <a:ahLst/>
            <a:cxnLst/>
            <a:rect l="l" t="t" r="r" b="b"/>
            <a:pathLst>
              <a:path w="2962275" h="1190625">
                <a:moveTo>
                  <a:pt x="283773" y="642335"/>
                </a:moveTo>
                <a:lnTo>
                  <a:pt x="0" y="0"/>
                </a:lnTo>
                <a:lnTo>
                  <a:pt x="341468" y="0"/>
                </a:lnTo>
                <a:lnTo>
                  <a:pt x="441045" y="290611"/>
                </a:lnTo>
                <a:lnTo>
                  <a:pt x="544468" y="0"/>
                </a:lnTo>
                <a:lnTo>
                  <a:pt x="885936" y="0"/>
                </a:lnTo>
                <a:lnTo>
                  <a:pt x="598744" y="642335"/>
                </a:lnTo>
                <a:lnTo>
                  <a:pt x="598744" y="1167572"/>
                </a:lnTo>
                <a:lnTo>
                  <a:pt x="283773" y="1167572"/>
                </a:lnTo>
                <a:lnTo>
                  <a:pt x="283773" y="642335"/>
                </a:lnTo>
                <a:close/>
              </a:path>
              <a:path w="2962275" h="1190625">
                <a:moveTo>
                  <a:pt x="1251710" y="297449"/>
                </a:moveTo>
                <a:lnTo>
                  <a:pt x="1291082" y="299479"/>
                </a:lnTo>
                <a:lnTo>
                  <a:pt x="1328850" y="305569"/>
                </a:lnTo>
                <a:lnTo>
                  <a:pt x="1399580" y="329929"/>
                </a:lnTo>
                <a:lnTo>
                  <a:pt x="1462403" y="369140"/>
                </a:lnTo>
                <a:lnTo>
                  <a:pt x="1515824" y="421813"/>
                </a:lnTo>
                <a:lnTo>
                  <a:pt x="1539009" y="452904"/>
                </a:lnTo>
                <a:lnTo>
                  <a:pt x="1559416" y="486773"/>
                </a:lnTo>
                <a:lnTo>
                  <a:pt x="1577045" y="523420"/>
                </a:lnTo>
                <a:lnTo>
                  <a:pt x="1591896" y="562845"/>
                </a:lnTo>
                <a:lnTo>
                  <a:pt x="1603862" y="604406"/>
                </a:lnTo>
                <a:lnTo>
                  <a:pt x="1612410" y="647891"/>
                </a:lnTo>
                <a:lnTo>
                  <a:pt x="1617538" y="693299"/>
                </a:lnTo>
                <a:lnTo>
                  <a:pt x="1619248" y="740630"/>
                </a:lnTo>
                <a:lnTo>
                  <a:pt x="1617538" y="788603"/>
                </a:lnTo>
                <a:lnTo>
                  <a:pt x="1612410" y="834652"/>
                </a:lnTo>
                <a:lnTo>
                  <a:pt x="1603862" y="878777"/>
                </a:lnTo>
                <a:lnTo>
                  <a:pt x="1591896" y="920980"/>
                </a:lnTo>
                <a:lnTo>
                  <a:pt x="1577045" y="960539"/>
                </a:lnTo>
                <a:lnTo>
                  <a:pt x="1559416" y="997159"/>
                </a:lnTo>
                <a:lnTo>
                  <a:pt x="1539009" y="1030841"/>
                </a:lnTo>
                <a:lnTo>
                  <a:pt x="1515824" y="1061585"/>
                </a:lnTo>
                <a:lnTo>
                  <a:pt x="1461976" y="1113617"/>
                </a:lnTo>
                <a:lnTo>
                  <a:pt x="1397870" y="1152614"/>
                </a:lnTo>
                <a:lnTo>
                  <a:pt x="1362452" y="1166824"/>
                </a:lnTo>
                <a:lnTo>
                  <a:pt x="1325431" y="1176974"/>
                </a:lnTo>
                <a:lnTo>
                  <a:pt x="1286808" y="1183064"/>
                </a:lnTo>
                <a:lnTo>
                  <a:pt x="1246582" y="1185094"/>
                </a:lnTo>
                <a:lnTo>
                  <a:pt x="1207878" y="1183011"/>
                </a:lnTo>
                <a:lnTo>
                  <a:pt x="1135439" y="1166344"/>
                </a:lnTo>
                <a:lnTo>
                  <a:pt x="1070025" y="1133463"/>
                </a:lnTo>
                <a:lnTo>
                  <a:pt x="1012757" y="1087093"/>
                </a:lnTo>
                <a:lnTo>
                  <a:pt x="964144" y="1027956"/>
                </a:lnTo>
                <a:lnTo>
                  <a:pt x="943791" y="994167"/>
                </a:lnTo>
                <a:lnTo>
                  <a:pt x="926108" y="957654"/>
                </a:lnTo>
                <a:lnTo>
                  <a:pt x="911097" y="918416"/>
                </a:lnTo>
                <a:lnTo>
                  <a:pt x="899318" y="876694"/>
                </a:lnTo>
                <a:lnTo>
                  <a:pt x="890904" y="833156"/>
                </a:lnTo>
                <a:lnTo>
                  <a:pt x="885855" y="787801"/>
                </a:lnTo>
                <a:lnTo>
                  <a:pt x="884173" y="740630"/>
                </a:lnTo>
                <a:lnTo>
                  <a:pt x="885855" y="693299"/>
                </a:lnTo>
                <a:lnTo>
                  <a:pt x="890904" y="647891"/>
                </a:lnTo>
                <a:lnTo>
                  <a:pt x="899318" y="604406"/>
                </a:lnTo>
                <a:lnTo>
                  <a:pt x="911097" y="562845"/>
                </a:lnTo>
                <a:lnTo>
                  <a:pt x="926108" y="523473"/>
                </a:lnTo>
                <a:lnTo>
                  <a:pt x="943791" y="486987"/>
                </a:lnTo>
                <a:lnTo>
                  <a:pt x="964144" y="453385"/>
                </a:lnTo>
                <a:lnTo>
                  <a:pt x="987169" y="422668"/>
                </a:lnTo>
                <a:lnTo>
                  <a:pt x="1040803" y="370422"/>
                </a:lnTo>
                <a:lnTo>
                  <a:pt x="1103413" y="330783"/>
                </a:lnTo>
                <a:lnTo>
                  <a:pt x="1174250" y="305782"/>
                </a:lnTo>
                <a:lnTo>
                  <a:pt x="1212152" y="299532"/>
                </a:lnTo>
                <a:lnTo>
                  <a:pt x="1251710" y="297449"/>
                </a:lnTo>
                <a:close/>
              </a:path>
              <a:path w="2962275" h="1190625">
                <a:moveTo>
                  <a:pt x="1251710" y="589769"/>
                </a:moveTo>
                <a:lnTo>
                  <a:pt x="1202028" y="613087"/>
                </a:lnTo>
                <a:lnTo>
                  <a:pt x="1181007" y="653981"/>
                </a:lnTo>
                <a:lnTo>
                  <a:pt x="1170537" y="712958"/>
                </a:lnTo>
                <a:lnTo>
                  <a:pt x="1169228" y="749178"/>
                </a:lnTo>
                <a:lnTo>
                  <a:pt x="1170537" y="786172"/>
                </a:lnTo>
                <a:lnTo>
                  <a:pt x="1181007" y="846217"/>
                </a:lnTo>
                <a:lnTo>
                  <a:pt x="1202028" y="887218"/>
                </a:lnTo>
                <a:lnTo>
                  <a:pt x="1251710" y="910296"/>
                </a:lnTo>
                <a:lnTo>
                  <a:pt x="1270595" y="907732"/>
                </a:lnTo>
                <a:lnTo>
                  <a:pt x="1312824" y="869269"/>
                </a:lnTo>
                <a:lnTo>
                  <a:pt x="1328530" y="819373"/>
                </a:lnTo>
                <a:lnTo>
                  <a:pt x="1333765" y="752597"/>
                </a:lnTo>
                <a:lnTo>
                  <a:pt x="1328637" y="681360"/>
                </a:lnTo>
                <a:lnTo>
                  <a:pt x="1313251" y="630476"/>
                </a:lnTo>
                <a:lnTo>
                  <a:pt x="1287609" y="599946"/>
                </a:lnTo>
                <a:lnTo>
                  <a:pt x="1251710" y="589769"/>
                </a:lnTo>
                <a:close/>
              </a:path>
              <a:path w="2962275" h="1190625">
                <a:moveTo>
                  <a:pt x="2112701" y="910296"/>
                </a:moveTo>
                <a:lnTo>
                  <a:pt x="2055006" y="1167572"/>
                </a:lnTo>
                <a:lnTo>
                  <a:pt x="2049308" y="1167572"/>
                </a:lnTo>
                <a:lnTo>
                  <a:pt x="2043752" y="1167287"/>
                </a:lnTo>
                <a:lnTo>
                  <a:pt x="2038339" y="1166717"/>
                </a:lnTo>
                <a:lnTo>
                  <a:pt x="2033210" y="1166148"/>
                </a:lnTo>
                <a:lnTo>
                  <a:pt x="2027370" y="1165863"/>
                </a:lnTo>
                <a:lnTo>
                  <a:pt x="1957139" y="1165863"/>
                </a:lnTo>
                <a:lnTo>
                  <a:pt x="1920625" y="1164501"/>
                </a:lnTo>
                <a:lnTo>
                  <a:pt x="1859298" y="1153603"/>
                </a:lnTo>
                <a:lnTo>
                  <a:pt x="1812795" y="1131353"/>
                </a:lnTo>
                <a:lnTo>
                  <a:pt x="1775186" y="1095026"/>
                </a:lnTo>
                <a:lnTo>
                  <a:pt x="1753417" y="1061157"/>
                </a:lnTo>
                <a:lnTo>
                  <a:pt x="1736803" y="1023656"/>
                </a:lnTo>
                <a:lnTo>
                  <a:pt x="1727802" y="975203"/>
                </a:lnTo>
                <a:lnTo>
                  <a:pt x="1725077" y="921835"/>
                </a:lnTo>
                <a:lnTo>
                  <a:pt x="1724436" y="874183"/>
                </a:lnTo>
                <a:lnTo>
                  <a:pt x="1724223" y="814138"/>
                </a:lnTo>
                <a:lnTo>
                  <a:pt x="1724223" y="602163"/>
                </a:lnTo>
                <a:lnTo>
                  <a:pt x="1659262" y="602163"/>
                </a:lnTo>
                <a:lnTo>
                  <a:pt x="1724223" y="314971"/>
                </a:lnTo>
                <a:lnTo>
                  <a:pt x="2011415" y="314971"/>
                </a:lnTo>
                <a:lnTo>
                  <a:pt x="2011415" y="668832"/>
                </a:lnTo>
                <a:lnTo>
                  <a:pt x="2011468" y="694662"/>
                </a:lnTo>
                <a:lnTo>
                  <a:pt x="2011895" y="738467"/>
                </a:lnTo>
                <a:lnTo>
                  <a:pt x="2013124" y="786466"/>
                </a:lnTo>
                <a:lnTo>
                  <a:pt x="2015261" y="829096"/>
                </a:lnTo>
                <a:lnTo>
                  <a:pt x="2025518" y="859439"/>
                </a:lnTo>
                <a:lnTo>
                  <a:pt x="2030459" y="866117"/>
                </a:lnTo>
                <a:lnTo>
                  <a:pt x="2072956" y="887432"/>
                </a:lnTo>
                <a:lnTo>
                  <a:pt x="2093469" y="889355"/>
                </a:lnTo>
                <a:lnTo>
                  <a:pt x="2095749" y="889355"/>
                </a:lnTo>
                <a:lnTo>
                  <a:pt x="2098313" y="889355"/>
                </a:lnTo>
                <a:lnTo>
                  <a:pt x="2101162" y="889355"/>
                </a:lnTo>
                <a:lnTo>
                  <a:pt x="2104296" y="889355"/>
                </a:lnTo>
                <a:lnTo>
                  <a:pt x="2108143" y="888785"/>
                </a:lnTo>
                <a:lnTo>
                  <a:pt x="2112701" y="887645"/>
                </a:lnTo>
                <a:lnTo>
                  <a:pt x="2112701" y="314971"/>
                </a:lnTo>
                <a:lnTo>
                  <a:pt x="2399893" y="314971"/>
                </a:lnTo>
                <a:lnTo>
                  <a:pt x="2399893" y="887645"/>
                </a:lnTo>
                <a:lnTo>
                  <a:pt x="2461007" y="887645"/>
                </a:lnTo>
                <a:lnTo>
                  <a:pt x="2399893" y="1167572"/>
                </a:lnTo>
                <a:lnTo>
                  <a:pt x="2112701" y="1167572"/>
                </a:lnTo>
                <a:lnTo>
                  <a:pt x="2112701" y="910296"/>
                </a:lnTo>
                <a:close/>
              </a:path>
              <a:path w="2962275" h="1190625">
                <a:moveTo>
                  <a:pt x="2623740" y="288901"/>
                </a:moveTo>
                <a:lnTo>
                  <a:pt x="2576729" y="288901"/>
                </a:lnTo>
                <a:lnTo>
                  <a:pt x="2641262" y="0"/>
                </a:lnTo>
                <a:lnTo>
                  <a:pt x="2961789" y="0"/>
                </a:lnTo>
                <a:lnTo>
                  <a:pt x="2919907" y="745759"/>
                </a:lnTo>
                <a:lnTo>
                  <a:pt x="2641262" y="745759"/>
                </a:lnTo>
                <a:lnTo>
                  <a:pt x="2623740" y="288901"/>
                </a:lnTo>
                <a:close/>
              </a:path>
              <a:path w="2962275" h="1190625">
                <a:moveTo>
                  <a:pt x="2778020" y="829523"/>
                </a:moveTo>
                <a:lnTo>
                  <a:pt x="2846613" y="841810"/>
                </a:lnTo>
                <a:lnTo>
                  <a:pt x="2898538" y="878671"/>
                </a:lnTo>
                <a:lnTo>
                  <a:pt x="2931553" y="937007"/>
                </a:lnTo>
                <a:lnTo>
                  <a:pt x="2942557" y="1013719"/>
                </a:lnTo>
                <a:lnTo>
                  <a:pt x="2939753" y="1051194"/>
                </a:lnTo>
                <a:lnTo>
                  <a:pt x="2917316" y="1115086"/>
                </a:lnTo>
                <a:lnTo>
                  <a:pt x="2873644" y="1162818"/>
                </a:lnTo>
                <a:lnTo>
                  <a:pt x="2814667" y="1187178"/>
                </a:lnTo>
                <a:lnTo>
                  <a:pt x="2779730" y="1190223"/>
                </a:lnTo>
                <a:lnTo>
                  <a:pt x="2744819" y="1187124"/>
                </a:lnTo>
                <a:lnTo>
                  <a:pt x="2686056" y="1162337"/>
                </a:lnTo>
                <a:lnTo>
                  <a:pt x="2643132" y="1113724"/>
                </a:lnTo>
                <a:lnTo>
                  <a:pt x="2621336" y="1048336"/>
                </a:lnTo>
                <a:lnTo>
                  <a:pt x="2618611" y="1009873"/>
                </a:lnTo>
                <a:lnTo>
                  <a:pt x="2621283" y="970902"/>
                </a:lnTo>
                <a:lnTo>
                  <a:pt x="2642651" y="905301"/>
                </a:lnTo>
                <a:lnTo>
                  <a:pt x="2684827" y="857169"/>
                </a:lnTo>
                <a:lnTo>
                  <a:pt x="2743163" y="832595"/>
                </a:lnTo>
                <a:lnTo>
                  <a:pt x="2778020" y="829523"/>
                </a:lnTo>
                <a:close/>
              </a:path>
            </a:pathLst>
          </a:custGeom>
          <a:ln w="470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D8E0AF3-FA06-B4DC-4297-C56E7A18D765}"/>
              </a:ext>
            </a:extLst>
          </p:cNvPr>
          <p:cNvGrpSpPr/>
          <p:nvPr/>
        </p:nvGrpSpPr>
        <p:grpSpPr>
          <a:xfrm>
            <a:off x="832370" y="259886"/>
            <a:ext cx="16353396" cy="1306322"/>
            <a:chOff x="416185" y="129943"/>
            <a:chExt cx="8176698" cy="653161"/>
          </a:xfrm>
        </p:grpSpPr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CF50E940-950E-9BCE-B6BE-23B61D8EF301}"/>
                </a:ext>
              </a:extLst>
            </p:cNvPr>
            <p:cNvSpPr/>
            <p:nvPr/>
          </p:nvSpPr>
          <p:spPr>
            <a:xfrm>
              <a:off x="1172610" y="199846"/>
              <a:ext cx="4529380" cy="415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altLang="zh-CN" sz="48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Collaborators</a:t>
              </a:r>
            </a:p>
          </p:txBody>
        </p:sp>
        <p:grpSp>
          <p:nvGrpSpPr>
            <p:cNvPr id="21" name="组合 34">
              <a:extLst>
                <a:ext uri="{FF2B5EF4-FFF2-40B4-BE49-F238E27FC236}">
                  <a16:creationId xmlns:a16="http://schemas.microsoft.com/office/drawing/2014/main" id="{DD709B4A-9755-F270-97E5-7986A91922AF}"/>
                </a:ext>
              </a:extLst>
            </p:cNvPr>
            <p:cNvGrpSpPr/>
            <p:nvPr/>
          </p:nvGrpSpPr>
          <p:grpSpPr>
            <a:xfrm>
              <a:off x="416185" y="172347"/>
              <a:ext cx="629718" cy="610757"/>
              <a:chOff x="2271247" y="1985437"/>
              <a:chExt cx="726603" cy="1266906"/>
            </a:xfrm>
          </p:grpSpPr>
          <p:sp>
            <p:nvSpPr>
              <p:cNvPr id="25" name="矩形: 圆角 35">
                <a:extLst>
                  <a:ext uri="{FF2B5EF4-FFF2-40B4-BE49-F238E27FC236}">
                    <a16:creationId xmlns:a16="http://schemas.microsoft.com/office/drawing/2014/main" id="{F8604C0F-EC55-DEA5-85DD-C644F75044AC}"/>
                  </a:ext>
                </a:extLst>
              </p:cNvPr>
              <p:cNvSpPr/>
              <p:nvPr/>
            </p:nvSpPr>
            <p:spPr>
              <a:xfrm>
                <a:off x="2271247" y="1985437"/>
                <a:ext cx="581870" cy="12669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alpha val="60000"/>
                    </a:schemeClr>
                  </a:gs>
                  <a:gs pos="13000">
                    <a:schemeClr val="accent2"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9106" tIns="79552" rIns="159106" bIns="79552"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6" name="矩形: 圆角 38">
                <a:extLst>
                  <a:ext uri="{FF2B5EF4-FFF2-40B4-BE49-F238E27FC236}">
                    <a16:creationId xmlns:a16="http://schemas.microsoft.com/office/drawing/2014/main" id="{857BF5E2-5CF6-2EEE-7E6D-07163E8839A9}"/>
                  </a:ext>
                </a:extLst>
              </p:cNvPr>
              <p:cNvSpPr/>
              <p:nvPr/>
            </p:nvSpPr>
            <p:spPr>
              <a:xfrm>
                <a:off x="2562182" y="2171492"/>
                <a:ext cx="435668" cy="108085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accent2">
                      <a:alpha val="60000"/>
                    </a:schemeClr>
                  </a:gs>
                  <a:gs pos="13000">
                    <a:schemeClr val="accent2"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9106" tIns="79552" rIns="159106" bIns="79552" rtlCol="0" anchor="ctr"/>
              <a:lstStyle/>
              <a:p>
                <a:pPr algn="ctr"/>
                <a:endParaRPr lang="zh-CN" altLang="en-US" sz="2800"/>
              </a:p>
            </p:txBody>
          </p:sp>
        </p:grpSp>
        <p:grpSp>
          <p:nvGrpSpPr>
            <p:cNvPr id="22" name="组合 39">
              <a:extLst>
                <a:ext uri="{FF2B5EF4-FFF2-40B4-BE49-F238E27FC236}">
                  <a16:creationId xmlns:a16="http://schemas.microsoft.com/office/drawing/2014/main" id="{A537CF4B-9940-193F-3438-B2A229C06E12}"/>
                </a:ext>
              </a:extLst>
            </p:cNvPr>
            <p:cNvGrpSpPr/>
            <p:nvPr/>
          </p:nvGrpSpPr>
          <p:grpSpPr>
            <a:xfrm>
              <a:off x="1172611" y="129943"/>
              <a:ext cx="7420272" cy="553998"/>
              <a:chOff x="1144143" y="474980"/>
              <a:chExt cx="10472997" cy="553998"/>
            </a:xfrm>
          </p:grpSpPr>
          <p:sp>
            <p:nvSpPr>
              <p:cNvPr id="23" name="矩形 41">
                <a:extLst>
                  <a:ext uri="{FF2B5EF4-FFF2-40B4-BE49-F238E27FC236}">
                    <a16:creationId xmlns:a16="http://schemas.microsoft.com/office/drawing/2014/main" id="{EC10E3FD-27ED-DC65-E45C-FC3FD5DEC212}"/>
                  </a:ext>
                </a:extLst>
              </p:cNvPr>
              <p:cNvSpPr/>
              <p:nvPr/>
            </p:nvSpPr>
            <p:spPr>
              <a:xfrm>
                <a:off x="1144143" y="474980"/>
                <a:ext cx="2063129" cy="55399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lvl="0" algn="dist"/>
                <a:endParaRPr lang="zh-CN" altLang="en-US" sz="7200" spc="1200" dirty="0">
                  <a:solidFill>
                    <a:schemeClr val="dk1">
                      <a:lumMod val="100000"/>
                    </a:schemeClr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sym typeface="DIN-LightItalicAlt" pitchFamily="50" charset="0"/>
                </a:endParaRPr>
              </a:p>
            </p:txBody>
          </p:sp>
          <p:cxnSp>
            <p:nvCxnSpPr>
              <p:cNvPr id="24" name="直接连接符 44">
                <a:extLst>
                  <a:ext uri="{FF2B5EF4-FFF2-40B4-BE49-F238E27FC236}">
                    <a16:creationId xmlns:a16="http://schemas.microsoft.com/office/drawing/2014/main" id="{68163D0B-293A-B171-FD6F-FCB39C548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143" y="1028700"/>
                <a:ext cx="10472997" cy="0"/>
              </a:xfrm>
              <a:prstGeom prst="line">
                <a:avLst/>
              </a:prstGeom>
              <a:ln cap="rnd">
                <a:solidFill>
                  <a:schemeClr val="dk1">
                    <a:lumMod val="100000"/>
                    <a:alpha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1AEB944-645E-5665-D1C7-49D9A0978315}"/>
              </a:ext>
            </a:extLst>
          </p:cNvPr>
          <p:cNvSpPr txBox="1"/>
          <p:nvPr/>
        </p:nvSpPr>
        <p:spPr>
          <a:xfrm>
            <a:off x="3410712" y="7200900"/>
            <a:ext cx="2600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7406D7-F117-DFF6-A794-F23ECDB837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66432" y="4363007"/>
            <a:ext cx="2193384" cy="2065438"/>
          </a:xfrm>
          <a:prstGeom prst="rect">
            <a:avLst/>
          </a:prstGeom>
        </p:spPr>
      </p:pic>
      <p:pic>
        <p:nvPicPr>
          <p:cNvPr id="14" name="Picture 13" descr="http://luskin.ucla.edu/sites/default/files/ucla_spa_logo.png">
            <a:hlinkClick r:id="rId3"/>
            <a:extLst>
              <a:ext uri="{FF2B5EF4-FFF2-40B4-BE49-F238E27FC236}">
                <a16:creationId xmlns:a16="http://schemas.microsoft.com/office/drawing/2014/main" id="{4DDE6CA6-C574-F860-237D-90256571C0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472" y="7355762"/>
            <a:ext cx="5295900" cy="65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D31B98-DA48-F1AD-9DBF-2E4B0DE8E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77" y="8263593"/>
            <a:ext cx="2637462" cy="17047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3CA90E-00F3-DF5D-AD1F-27DDD5F18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40" y="5253704"/>
            <a:ext cx="4376680" cy="1230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37142B-510E-8F30-06FD-40DB3446C1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95" y="6862272"/>
            <a:ext cx="5900738" cy="9708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A40109-472B-59DF-5540-7F8A04CFD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140" y="3498499"/>
            <a:ext cx="3333512" cy="16562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7F6BA9-16C0-494F-61B9-BAE9E24ED4F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38" y="1979890"/>
            <a:ext cx="4910052" cy="14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077316-F349-4FF9-BE2C-5834AE6C50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17" y="8637810"/>
            <a:ext cx="2343150" cy="10924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52DC75-75EA-8DA6-AA14-86674F49A80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494" y="7708732"/>
            <a:ext cx="4155260" cy="2680812"/>
          </a:xfrm>
          <a:prstGeom prst="rect">
            <a:avLst/>
          </a:prstGeom>
        </p:spPr>
      </p:pic>
      <p:pic>
        <p:nvPicPr>
          <p:cNvPr id="31" name="Picture 157" descr="Visual Style Guide | MARCOMWEB | UTSA | University of Texas at San Antonio">
            <a:extLst>
              <a:ext uri="{FF2B5EF4-FFF2-40B4-BE49-F238E27FC236}">
                <a16:creationId xmlns:a16="http://schemas.microsoft.com/office/drawing/2014/main" id="{35519257-C32F-37AA-45B6-57FDB97A0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71" y="5749917"/>
            <a:ext cx="3712122" cy="85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EA26648-5E92-21DC-4186-46FAF6D4EA4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24" y="6760646"/>
            <a:ext cx="1589580" cy="1786952"/>
          </a:xfrm>
          <a:prstGeom prst="rect">
            <a:avLst/>
          </a:prstGeom>
        </p:spPr>
      </p:pic>
      <p:pic>
        <p:nvPicPr>
          <p:cNvPr id="34" name="Picture 159" descr="Wordmark | Brand">
            <a:extLst>
              <a:ext uri="{FF2B5EF4-FFF2-40B4-BE49-F238E27FC236}">
                <a16:creationId xmlns:a16="http://schemas.microsoft.com/office/drawing/2014/main" id="{76ADAA5F-7477-0AFC-CF39-147AD502C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6" y="1745596"/>
            <a:ext cx="4417808" cy="326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1" descr="Instituto Nacional De Geriatria INGER México - Photos | Facebook">
            <a:extLst>
              <a:ext uri="{FF2B5EF4-FFF2-40B4-BE49-F238E27FC236}">
                <a16:creationId xmlns:a16="http://schemas.microsoft.com/office/drawing/2014/main" id="{407929D3-4A81-58CE-C6EA-7C98A72C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372" y="6612104"/>
            <a:ext cx="1907824" cy="19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88D87F-42B1-C901-AA0F-35318F912A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65" y="4942033"/>
            <a:ext cx="2209422" cy="2209422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82FB4F3-C2A6-1A7A-8E4B-9BED84083A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45" y="8320234"/>
            <a:ext cx="4710610" cy="1945888"/>
          </a:xfrm>
          <a:prstGeom prst="rect">
            <a:avLst/>
          </a:prstGeom>
        </p:spPr>
      </p:pic>
      <p:pic>
        <p:nvPicPr>
          <p:cNvPr id="5124" name="Picture 4" descr="University of Southern California logo">
            <a:extLst>
              <a:ext uri="{FF2B5EF4-FFF2-40B4-BE49-F238E27FC236}">
                <a16:creationId xmlns:a16="http://schemas.microsoft.com/office/drawing/2014/main" id="{B90A2BD9-B5DA-4A06-91BA-B13D7726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64" y="912138"/>
            <a:ext cx="6027088" cy="36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61" descr="Instituto Nacional De Geriatria INGER México - Photos | Facebook">
            <a:extLst>
              <a:ext uri="{FF2B5EF4-FFF2-40B4-BE49-F238E27FC236}">
                <a16:creationId xmlns:a16="http://schemas.microsoft.com/office/drawing/2014/main" id="{ECDA83BF-53FE-3B69-3B04-88D8EEC98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616" y="6638020"/>
            <a:ext cx="1907824" cy="19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63C29-EDC1-2B9D-348F-DCB2A6F0D91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439064" y="3628313"/>
            <a:ext cx="2555880" cy="2431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8C70CE-624F-EA63-DB86-87AF191762C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11025" y="3348679"/>
            <a:ext cx="3892002" cy="18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28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7913" y="6974077"/>
            <a:ext cx="190500" cy="3409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endParaRPr sz="20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6744" y="2025332"/>
            <a:ext cx="16396969" cy="0"/>
          </a:xfrm>
          <a:custGeom>
            <a:avLst/>
            <a:gdLst/>
            <a:ahLst/>
            <a:cxnLst/>
            <a:rect l="l" t="t" r="r" b="b"/>
            <a:pathLst>
              <a:path w="16396969">
                <a:moveTo>
                  <a:pt x="0" y="0"/>
                </a:moveTo>
                <a:lnTo>
                  <a:pt x="16396665" y="0"/>
                </a:lnTo>
              </a:path>
            </a:pathLst>
          </a:custGeom>
          <a:ln w="28574">
            <a:solidFill>
              <a:srgbClr val="89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7021083"/>
            <a:ext cx="15948025" cy="0"/>
          </a:xfrm>
          <a:custGeom>
            <a:avLst/>
            <a:gdLst/>
            <a:ahLst/>
            <a:cxnLst/>
            <a:rect l="l" t="t" r="r" b="b"/>
            <a:pathLst>
              <a:path w="15948025">
                <a:moveTo>
                  <a:pt x="0" y="0"/>
                </a:moveTo>
                <a:lnTo>
                  <a:pt x="15947632" y="0"/>
                </a:lnTo>
              </a:path>
            </a:pathLst>
          </a:custGeom>
          <a:ln w="28574">
            <a:solidFill>
              <a:srgbClr val="89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80323" y="7255361"/>
            <a:ext cx="2852420" cy="2656840"/>
            <a:chOff x="1580323" y="7255361"/>
            <a:chExt cx="2852420" cy="2656840"/>
          </a:xfrm>
        </p:grpSpPr>
        <p:sp>
          <p:nvSpPr>
            <p:cNvPr id="6" name="object 6"/>
            <p:cNvSpPr/>
            <p:nvPr/>
          </p:nvSpPr>
          <p:spPr>
            <a:xfrm>
              <a:off x="1580311" y="7255369"/>
              <a:ext cx="2852420" cy="2656840"/>
            </a:xfrm>
            <a:custGeom>
              <a:avLst/>
              <a:gdLst/>
              <a:ahLst/>
              <a:cxnLst/>
              <a:rect l="l" t="t" r="r" b="b"/>
              <a:pathLst>
                <a:path w="2852420" h="2656840">
                  <a:moveTo>
                    <a:pt x="997496" y="676046"/>
                  </a:moveTo>
                  <a:lnTo>
                    <a:pt x="991095" y="640689"/>
                  </a:lnTo>
                  <a:lnTo>
                    <a:pt x="973429" y="610870"/>
                  </a:lnTo>
                  <a:lnTo>
                    <a:pt x="946861" y="588886"/>
                  </a:lnTo>
                  <a:lnTo>
                    <a:pt x="913714" y="576999"/>
                  </a:lnTo>
                  <a:lnTo>
                    <a:pt x="915479" y="569544"/>
                  </a:lnTo>
                  <a:lnTo>
                    <a:pt x="916863" y="561962"/>
                  </a:lnTo>
                  <a:lnTo>
                    <a:pt x="917765" y="554228"/>
                  </a:lnTo>
                  <a:lnTo>
                    <a:pt x="918083" y="546328"/>
                  </a:lnTo>
                  <a:lnTo>
                    <a:pt x="910450" y="503796"/>
                  </a:lnTo>
                  <a:lnTo>
                    <a:pt x="889381" y="467829"/>
                  </a:lnTo>
                  <a:lnTo>
                    <a:pt x="857643" y="441147"/>
                  </a:lnTo>
                  <a:lnTo>
                    <a:pt x="838212" y="433946"/>
                  </a:lnTo>
                  <a:lnTo>
                    <a:pt x="838212" y="948550"/>
                  </a:lnTo>
                  <a:lnTo>
                    <a:pt x="832548" y="997559"/>
                  </a:lnTo>
                  <a:lnTo>
                    <a:pt x="816432" y="1042568"/>
                  </a:lnTo>
                  <a:lnTo>
                    <a:pt x="791146" y="1082294"/>
                  </a:lnTo>
                  <a:lnTo>
                    <a:pt x="757999" y="1115453"/>
                  </a:lnTo>
                  <a:lnTo>
                    <a:pt x="718261" y="1140739"/>
                  </a:lnTo>
                  <a:lnTo>
                    <a:pt x="673252" y="1156855"/>
                  </a:lnTo>
                  <a:lnTo>
                    <a:pt x="624255" y="1162519"/>
                  </a:lnTo>
                  <a:lnTo>
                    <a:pt x="581012" y="1158125"/>
                  </a:lnTo>
                  <a:lnTo>
                    <a:pt x="540740" y="1145540"/>
                  </a:lnTo>
                  <a:lnTo>
                    <a:pt x="515607" y="1131798"/>
                  </a:lnTo>
                  <a:lnTo>
                    <a:pt x="504304" y="1125626"/>
                  </a:lnTo>
                  <a:lnTo>
                    <a:pt x="472567" y="1099286"/>
                  </a:lnTo>
                  <a:lnTo>
                    <a:pt x="507784" y="1088618"/>
                  </a:lnTo>
                  <a:lnTo>
                    <a:pt x="536206" y="1066787"/>
                  </a:lnTo>
                  <a:lnTo>
                    <a:pt x="550735" y="1043457"/>
                  </a:lnTo>
                  <a:lnTo>
                    <a:pt x="555205" y="1036281"/>
                  </a:lnTo>
                  <a:lnTo>
                    <a:pt x="562127" y="999655"/>
                  </a:lnTo>
                  <a:lnTo>
                    <a:pt x="562025" y="997559"/>
                  </a:lnTo>
                  <a:lnTo>
                    <a:pt x="561987" y="996632"/>
                  </a:lnTo>
                  <a:lnTo>
                    <a:pt x="561809" y="992479"/>
                  </a:lnTo>
                  <a:lnTo>
                    <a:pt x="560908" y="985469"/>
                  </a:lnTo>
                  <a:lnTo>
                    <a:pt x="559523" y="978623"/>
                  </a:lnTo>
                  <a:lnTo>
                    <a:pt x="557771" y="971905"/>
                  </a:lnTo>
                  <a:lnTo>
                    <a:pt x="584454" y="957338"/>
                  </a:lnTo>
                  <a:lnTo>
                    <a:pt x="605459" y="935774"/>
                  </a:lnTo>
                  <a:lnTo>
                    <a:pt x="619226" y="908685"/>
                  </a:lnTo>
                  <a:lnTo>
                    <a:pt x="624166" y="877557"/>
                  </a:lnTo>
                  <a:lnTo>
                    <a:pt x="624103" y="876820"/>
                  </a:lnTo>
                  <a:lnTo>
                    <a:pt x="660679" y="867041"/>
                  </a:lnTo>
                  <a:lnTo>
                    <a:pt x="690346" y="845286"/>
                  </a:lnTo>
                  <a:lnTo>
                    <a:pt x="710222" y="814298"/>
                  </a:lnTo>
                  <a:lnTo>
                    <a:pt x="717473" y="776795"/>
                  </a:lnTo>
                  <a:lnTo>
                    <a:pt x="717473" y="769315"/>
                  </a:lnTo>
                  <a:lnTo>
                    <a:pt x="716534" y="762076"/>
                  </a:lnTo>
                  <a:lnTo>
                    <a:pt x="714984" y="755065"/>
                  </a:lnTo>
                  <a:lnTo>
                    <a:pt x="734580" y="765568"/>
                  </a:lnTo>
                  <a:lnTo>
                    <a:pt x="769785" y="792137"/>
                  </a:lnTo>
                  <a:lnTo>
                    <a:pt x="799579" y="826389"/>
                  </a:lnTo>
                  <a:lnTo>
                    <a:pt x="822109" y="867638"/>
                  </a:lnTo>
                  <a:lnTo>
                    <a:pt x="833437" y="904290"/>
                  </a:lnTo>
                  <a:lnTo>
                    <a:pt x="837742" y="935774"/>
                  </a:lnTo>
                  <a:lnTo>
                    <a:pt x="837819" y="937958"/>
                  </a:lnTo>
                  <a:lnTo>
                    <a:pt x="838212" y="948550"/>
                  </a:lnTo>
                  <a:lnTo>
                    <a:pt x="838212" y="433946"/>
                  </a:lnTo>
                  <a:lnTo>
                    <a:pt x="818007" y="426453"/>
                  </a:lnTo>
                  <a:lnTo>
                    <a:pt x="818032" y="425691"/>
                  </a:lnTo>
                  <a:lnTo>
                    <a:pt x="818235" y="424992"/>
                  </a:lnTo>
                  <a:lnTo>
                    <a:pt x="818235" y="424230"/>
                  </a:lnTo>
                  <a:lnTo>
                    <a:pt x="810501" y="385914"/>
                  </a:lnTo>
                  <a:lnTo>
                    <a:pt x="810323" y="385013"/>
                  </a:lnTo>
                  <a:lnTo>
                    <a:pt x="808469" y="382270"/>
                  </a:lnTo>
                  <a:lnTo>
                    <a:pt x="788720" y="352983"/>
                  </a:lnTo>
                  <a:lnTo>
                    <a:pt x="756704" y="331393"/>
                  </a:lnTo>
                  <a:lnTo>
                    <a:pt x="717473" y="323469"/>
                  </a:lnTo>
                  <a:lnTo>
                    <a:pt x="688314" y="327787"/>
                  </a:lnTo>
                  <a:lnTo>
                    <a:pt x="662546" y="339890"/>
                  </a:lnTo>
                  <a:lnTo>
                    <a:pt x="641413" y="358470"/>
                  </a:lnTo>
                  <a:lnTo>
                    <a:pt x="626122" y="382270"/>
                  </a:lnTo>
                  <a:lnTo>
                    <a:pt x="613765" y="377024"/>
                  </a:lnTo>
                  <a:lnTo>
                    <a:pt x="600786" y="373087"/>
                  </a:lnTo>
                  <a:lnTo>
                    <a:pt x="587248" y="370611"/>
                  </a:lnTo>
                  <a:lnTo>
                    <a:pt x="573201" y="369747"/>
                  </a:lnTo>
                  <a:lnTo>
                    <a:pt x="557187" y="370865"/>
                  </a:lnTo>
                  <a:lnTo>
                    <a:pt x="541858" y="374078"/>
                  </a:lnTo>
                  <a:lnTo>
                    <a:pt x="527291" y="379171"/>
                  </a:lnTo>
                  <a:lnTo>
                    <a:pt x="513562" y="385914"/>
                  </a:lnTo>
                  <a:lnTo>
                    <a:pt x="497865" y="369023"/>
                  </a:lnTo>
                  <a:lnTo>
                    <a:pt x="478739" y="356057"/>
                  </a:lnTo>
                  <a:lnTo>
                    <a:pt x="456819" y="347751"/>
                  </a:lnTo>
                  <a:lnTo>
                    <a:pt x="432752" y="344817"/>
                  </a:lnTo>
                  <a:lnTo>
                    <a:pt x="399173" y="350583"/>
                  </a:lnTo>
                  <a:lnTo>
                    <a:pt x="370471" y="366547"/>
                  </a:lnTo>
                  <a:lnTo>
                    <a:pt x="348551" y="390728"/>
                  </a:lnTo>
                  <a:lnTo>
                    <a:pt x="335330" y="421119"/>
                  </a:lnTo>
                  <a:lnTo>
                    <a:pt x="296875" y="436422"/>
                  </a:lnTo>
                  <a:lnTo>
                    <a:pt x="266192" y="463156"/>
                  </a:lnTo>
                  <a:lnTo>
                    <a:pt x="245872" y="498716"/>
                  </a:lnTo>
                  <a:lnTo>
                    <a:pt x="238518" y="540524"/>
                  </a:lnTo>
                  <a:lnTo>
                    <a:pt x="238975" y="550062"/>
                  </a:lnTo>
                  <a:lnTo>
                    <a:pt x="240245" y="559358"/>
                  </a:lnTo>
                  <a:lnTo>
                    <a:pt x="242227" y="568426"/>
                  </a:lnTo>
                  <a:lnTo>
                    <a:pt x="244767" y="577278"/>
                  </a:lnTo>
                  <a:lnTo>
                    <a:pt x="202057" y="590169"/>
                  </a:lnTo>
                  <a:lnTo>
                    <a:pt x="167576" y="616635"/>
                  </a:lnTo>
                  <a:lnTo>
                    <a:pt x="144526" y="653605"/>
                  </a:lnTo>
                  <a:lnTo>
                    <a:pt x="136131" y="698017"/>
                  </a:lnTo>
                  <a:lnTo>
                    <a:pt x="136131" y="703287"/>
                  </a:lnTo>
                  <a:lnTo>
                    <a:pt x="137033" y="708291"/>
                  </a:lnTo>
                  <a:lnTo>
                    <a:pt x="137680" y="713384"/>
                  </a:lnTo>
                  <a:lnTo>
                    <a:pt x="111696" y="732294"/>
                  </a:lnTo>
                  <a:lnTo>
                    <a:pt x="91490" y="757174"/>
                  </a:lnTo>
                  <a:lnTo>
                    <a:pt x="78397" y="786841"/>
                  </a:lnTo>
                  <a:lnTo>
                    <a:pt x="73748" y="820115"/>
                  </a:lnTo>
                  <a:lnTo>
                    <a:pt x="74193" y="829652"/>
                  </a:lnTo>
                  <a:lnTo>
                    <a:pt x="75476" y="838936"/>
                  </a:lnTo>
                  <a:lnTo>
                    <a:pt x="77444" y="847991"/>
                  </a:lnTo>
                  <a:lnTo>
                    <a:pt x="79984" y="856830"/>
                  </a:lnTo>
                  <a:lnTo>
                    <a:pt x="70104" y="872756"/>
                  </a:lnTo>
                  <a:lnTo>
                    <a:pt x="62674" y="890130"/>
                  </a:lnTo>
                  <a:lnTo>
                    <a:pt x="58013" y="908685"/>
                  </a:lnTo>
                  <a:lnTo>
                    <a:pt x="56375" y="928446"/>
                  </a:lnTo>
                  <a:lnTo>
                    <a:pt x="65963" y="975969"/>
                  </a:lnTo>
                  <a:lnTo>
                    <a:pt x="92125" y="1014780"/>
                  </a:lnTo>
                  <a:lnTo>
                    <a:pt x="130937" y="1040942"/>
                  </a:lnTo>
                  <a:lnTo>
                    <a:pt x="178460" y="1050544"/>
                  </a:lnTo>
                  <a:lnTo>
                    <a:pt x="188734" y="1050036"/>
                  </a:lnTo>
                  <a:lnTo>
                    <a:pt x="198716" y="1048600"/>
                  </a:lnTo>
                  <a:lnTo>
                    <a:pt x="208432" y="1046365"/>
                  </a:lnTo>
                  <a:lnTo>
                    <a:pt x="217893" y="1043457"/>
                  </a:lnTo>
                  <a:lnTo>
                    <a:pt x="217754" y="1045845"/>
                  </a:lnTo>
                  <a:lnTo>
                    <a:pt x="217170" y="1048118"/>
                  </a:lnTo>
                  <a:lnTo>
                    <a:pt x="217170" y="1050544"/>
                  </a:lnTo>
                  <a:lnTo>
                    <a:pt x="226771" y="1098067"/>
                  </a:lnTo>
                  <a:lnTo>
                    <a:pt x="252933" y="1136878"/>
                  </a:lnTo>
                  <a:lnTo>
                    <a:pt x="291744" y="1163040"/>
                  </a:lnTo>
                  <a:lnTo>
                    <a:pt x="339267" y="1172641"/>
                  </a:lnTo>
                  <a:lnTo>
                    <a:pt x="365493" y="1169758"/>
                  </a:lnTo>
                  <a:lnTo>
                    <a:pt x="389686" y="1161554"/>
                  </a:lnTo>
                  <a:lnTo>
                    <a:pt x="411289" y="1148676"/>
                  </a:lnTo>
                  <a:lnTo>
                    <a:pt x="429793" y="1131798"/>
                  </a:lnTo>
                  <a:lnTo>
                    <a:pt x="469963" y="1166787"/>
                  </a:lnTo>
                  <a:lnTo>
                    <a:pt x="516547" y="1193304"/>
                  </a:lnTo>
                  <a:lnTo>
                    <a:pt x="568363" y="1210132"/>
                  </a:lnTo>
                  <a:lnTo>
                    <a:pt x="624255" y="1216012"/>
                  </a:lnTo>
                  <a:lnTo>
                    <a:pt x="672325" y="1211707"/>
                  </a:lnTo>
                  <a:lnTo>
                    <a:pt x="717575" y="1199273"/>
                  </a:lnTo>
                  <a:lnTo>
                    <a:pt x="759244" y="1179499"/>
                  </a:lnTo>
                  <a:lnTo>
                    <a:pt x="796569" y="1153109"/>
                  </a:lnTo>
                  <a:lnTo>
                    <a:pt x="828802" y="1120876"/>
                  </a:lnTo>
                  <a:lnTo>
                    <a:pt x="855192" y="1083551"/>
                  </a:lnTo>
                  <a:lnTo>
                    <a:pt x="874979" y="1041882"/>
                  </a:lnTo>
                  <a:lnTo>
                    <a:pt x="887399" y="996632"/>
                  </a:lnTo>
                  <a:lnTo>
                    <a:pt x="891705" y="948550"/>
                  </a:lnTo>
                  <a:lnTo>
                    <a:pt x="891451" y="937958"/>
                  </a:lnTo>
                  <a:lnTo>
                    <a:pt x="890727" y="927481"/>
                  </a:lnTo>
                  <a:lnTo>
                    <a:pt x="889596" y="917130"/>
                  </a:lnTo>
                  <a:lnTo>
                    <a:pt x="888136" y="906868"/>
                  </a:lnTo>
                  <a:lnTo>
                    <a:pt x="926503" y="898321"/>
                  </a:lnTo>
                  <a:lnTo>
                    <a:pt x="957757" y="876681"/>
                  </a:lnTo>
                  <a:lnTo>
                    <a:pt x="978789" y="844994"/>
                  </a:lnTo>
                  <a:lnTo>
                    <a:pt x="986497" y="806348"/>
                  </a:lnTo>
                  <a:lnTo>
                    <a:pt x="985189" y="790270"/>
                  </a:lnTo>
                  <a:lnTo>
                    <a:pt x="981417" y="775030"/>
                  </a:lnTo>
                  <a:lnTo>
                    <a:pt x="975423" y="760806"/>
                  </a:lnTo>
                  <a:lnTo>
                    <a:pt x="971905" y="755065"/>
                  </a:lnTo>
                  <a:lnTo>
                    <a:pt x="967422" y="747763"/>
                  </a:lnTo>
                  <a:lnTo>
                    <a:pt x="979944" y="732790"/>
                  </a:lnTo>
                  <a:lnTo>
                    <a:pt x="989418" y="715581"/>
                  </a:lnTo>
                  <a:lnTo>
                    <a:pt x="995413" y="696531"/>
                  </a:lnTo>
                  <a:lnTo>
                    <a:pt x="997496" y="676046"/>
                  </a:lnTo>
                  <a:close/>
                </a:path>
                <a:path w="2852420" h="2656840">
                  <a:moveTo>
                    <a:pt x="1489824" y="53492"/>
                  </a:moveTo>
                  <a:lnTo>
                    <a:pt x="1485620" y="32664"/>
                  </a:lnTo>
                  <a:lnTo>
                    <a:pt x="1474165" y="15659"/>
                  </a:lnTo>
                  <a:lnTo>
                    <a:pt x="1457159" y="4203"/>
                  </a:lnTo>
                  <a:lnTo>
                    <a:pt x="1436331" y="0"/>
                  </a:lnTo>
                  <a:lnTo>
                    <a:pt x="1415516" y="4203"/>
                  </a:lnTo>
                  <a:lnTo>
                    <a:pt x="1398511" y="15659"/>
                  </a:lnTo>
                  <a:lnTo>
                    <a:pt x="1387043" y="32664"/>
                  </a:lnTo>
                  <a:lnTo>
                    <a:pt x="1382839" y="53492"/>
                  </a:lnTo>
                  <a:lnTo>
                    <a:pt x="1382839" y="255282"/>
                  </a:lnTo>
                  <a:lnTo>
                    <a:pt x="1387043" y="276098"/>
                  </a:lnTo>
                  <a:lnTo>
                    <a:pt x="1398511" y="293103"/>
                  </a:lnTo>
                  <a:lnTo>
                    <a:pt x="1415516" y="304571"/>
                  </a:lnTo>
                  <a:lnTo>
                    <a:pt x="1436331" y="308775"/>
                  </a:lnTo>
                  <a:lnTo>
                    <a:pt x="1457159" y="304571"/>
                  </a:lnTo>
                  <a:lnTo>
                    <a:pt x="1474165" y="293103"/>
                  </a:lnTo>
                  <a:lnTo>
                    <a:pt x="1485620" y="276098"/>
                  </a:lnTo>
                  <a:lnTo>
                    <a:pt x="1489824" y="255282"/>
                  </a:lnTo>
                  <a:lnTo>
                    <a:pt x="1489824" y="53492"/>
                  </a:lnTo>
                  <a:close/>
                </a:path>
                <a:path w="2852420" h="2656840">
                  <a:moveTo>
                    <a:pt x="1512277" y="478815"/>
                  </a:moveTo>
                  <a:lnTo>
                    <a:pt x="1503248" y="435000"/>
                  </a:lnTo>
                  <a:lnTo>
                    <a:pt x="1469288" y="398983"/>
                  </a:lnTo>
                  <a:lnTo>
                    <a:pt x="1427099" y="387794"/>
                  </a:lnTo>
                  <a:lnTo>
                    <a:pt x="1404848" y="390740"/>
                  </a:lnTo>
                  <a:lnTo>
                    <a:pt x="1384134" y="399326"/>
                  </a:lnTo>
                  <a:lnTo>
                    <a:pt x="1366139" y="413232"/>
                  </a:lnTo>
                  <a:lnTo>
                    <a:pt x="1352080" y="432117"/>
                  </a:lnTo>
                  <a:lnTo>
                    <a:pt x="1032903" y="1016139"/>
                  </a:lnTo>
                  <a:lnTo>
                    <a:pt x="1006843" y="1058659"/>
                  </a:lnTo>
                  <a:lnTo>
                    <a:pt x="976972" y="1098042"/>
                  </a:lnTo>
                  <a:lnTo>
                    <a:pt x="943597" y="1134084"/>
                  </a:lnTo>
                  <a:lnTo>
                    <a:pt x="907008" y="1166634"/>
                  </a:lnTo>
                  <a:lnTo>
                    <a:pt x="867486" y="1195489"/>
                  </a:lnTo>
                  <a:lnTo>
                    <a:pt x="825309" y="1220470"/>
                  </a:lnTo>
                  <a:lnTo>
                    <a:pt x="780783" y="1241425"/>
                  </a:lnTo>
                  <a:lnTo>
                    <a:pt x="734187" y="1258150"/>
                  </a:lnTo>
                  <a:lnTo>
                    <a:pt x="685812" y="1270482"/>
                  </a:lnTo>
                  <a:lnTo>
                    <a:pt x="643470" y="1280388"/>
                  </a:lnTo>
                  <a:lnTo>
                    <a:pt x="600202" y="1293329"/>
                  </a:lnTo>
                  <a:lnTo>
                    <a:pt x="556729" y="1309662"/>
                  </a:lnTo>
                  <a:lnTo>
                    <a:pt x="513816" y="1329778"/>
                  </a:lnTo>
                  <a:lnTo>
                    <a:pt x="472211" y="1354074"/>
                  </a:lnTo>
                  <a:lnTo>
                    <a:pt x="432638" y="1382915"/>
                  </a:lnTo>
                  <a:lnTo>
                    <a:pt x="395846" y="1416710"/>
                  </a:lnTo>
                  <a:lnTo>
                    <a:pt x="362572" y="1455813"/>
                  </a:lnTo>
                  <a:lnTo>
                    <a:pt x="333578" y="1500619"/>
                  </a:lnTo>
                  <a:lnTo>
                    <a:pt x="309600" y="1551520"/>
                  </a:lnTo>
                  <a:lnTo>
                    <a:pt x="200063" y="1834743"/>
                  </a:lnTo>
                  <a:lnTo>
                    <a:pt x="84785" y="2142299"/>
                  </a:lnTo>
                  <a:lnTo>
                    <a:pt x="14998" y="2336203"/>
                  </a:lnTo>
                  <a:lnTo>
                    <a:pt x="0" y="2401201"/>
                  </a:lnTo>
                  <a:lnTo>
                    <a:pt x="8445" y="2435250"/>
                  </a:lnTo>
                  <a:lnTo>
                    <a:pt x="59105" y="2483726"/>
                  </a:lnTo>
                  <a:lnTo>
                    <a:pt x="94792" y="2490724"/>
                  </a:lnTo>
                  <a:lnTo>
                    <a:pt x="119075" y="2487561"/>
                  </a:lnTo>
                  <a:lnTo>
                    <a:pt x="161353" y="2463495"/>
                  </a:lnTo>
                  <a:lnTo>
                    <a:pt x="319887" y="2214016"/>
                  </a:lnTo>
                  <a:lnTo>
                    <a:pt x="527456" y="1726488"/>
                  </a:lnTo>
                  <a:lnTo>
                    <a:pt x="533463" y="1717738"/>
                  </a:lnTo>
                  <a:lnTo>
                    <a:pt x="542061" y="1712150"/>
                  </a:lnTo>
                  <a:lnTo>
                    <a:pt x="552132" y="1710207"/>
                  </a:lnTo>
                  <a:lnTo>
                    <a:pt x="562533" y="1712366"/>
                  </a:lnTo>
                  <a:lnTo>
                    <a:pt x="571284" y="1718373"/>
                  </a:lnTo>
                  <a:lnTo>
                    <a:pt x="576859" y="1726971"/>
                  </a:lnTo>
                  <a:lnTo>
                    <a:pt x="578802" y="1737042"/>
                  </a:lnTo>
                  <a:lnTo>
                    <a:pt x="576656" y="1747443"/>
                  </a:lnTo>
                  <a:lnTo>
                    <a:pt x="383540" y="2201049"/>
                  </a:lnTo>
                  <a:lnTo>
                    <a:pt x="383540" y="2606789"/>
                  </a:lnTo>
                  <a:lnTo>
                    <a:pt x="387731" y="2627604"/>
                  </a:lnTo>
                  <a:lnTo>
                    <a:pt x="399148" y="2644610"/>
                  </a:lnTo>
                  <a:lnTo>
                    <a:pt x="416115" y="2656078"/>
                  </a:lnTo>
                  <a:lnTo>
                    <a:pt x="418503" y="2656560"/>
                  </a:lnTo>
                  <a:lnTo>
                    <a:pt x="976655" y="2656560"/>
                  </a:lnTo>
                  <a:lnTo>
                    <a:pt x="1006919" y="2628315"/>
                  </a:lnTo>
                  <a:lnTo>
                    <a:pt x="1015098" y="2461971"/>
                  </a:lnTo>
                  <a:lnTo>
                    <a:pt x="1034364" y="2008847"/>
                  </a:lnTo>
                  <a:lnTo>
                    <a:pt x="1038987" y="1963724"/>
                  </a:lnTo>
                  <a:lnTo>
                    <a:pt x="1048473" y="1919516"/>
                  </a:lnTo>
                  <a:lnTo>
                    <a:pt x="1062888" y="1876704"/>
                  </a:lnTo>
                  <a:lnTo>
                    <a:pt x="1082306" y="1835759"/>
                  </a:lnTo>
                  <a:lnTo>
                    <a:pt x="1106728" y="1788121"/>
                  </a:lnTo>
                  <a:lnTo>
                    <a:pt x="1124927" y="1743456"/>
                  </a:lnTo>
                  <a:lnTo>
                    <a:pt x="1136370" y="1700276"/>
                  </a:lnTo>
                  <a:lnTo>
                    <a:pt x="1140498" y="1657083"/>
                  </a:lnTo>
                  <a:lnTo>
                    <a:pt x="1136751" y="1612392"/>
                  </a:lnTo>
                  <a:lnTo>
                    <a:pt x="1124585" y="1564690"/>
                  </a:lnTo>
                  <a:lnTo>
                    <a:pt x="1105776" y="1487830"/>
                  </a:lnTo>
                  <a:lnTo>
                    <a:pt x="1104138" y="1437919"/>
                  </a:lnTo>
                  <a:lnTo>
                    <a:pt x="1110145" y="1410919"/>
                  </a:lnTo>
                  <a:lnTo>
                    <a:pt x="1114259" y="1402829"/>
                  </a:lnTo>
                  <a:lnTo>
                    <a:pt x="1505407" y="507606"/>
                  </a:lnTo>
                  <a:lnTo>
                    <a:pt x="1510169" y="493331"/>
                  </a:lnTo>
                  <a:lnTo>
                    <a:pt x="1512277" y="478815"/>
                  </a:lnTo>
                  <a:close/>
                </a:path>
                <a:path w="2852420" h="2656840">
                  <a:moveTo>
                    <a:pt x="2726880" y="901293"/>
                  </a:moveTo>
                  <a:lnTo>
                    <a:pt x="2720492" y="890638"/>
                  </a:lnTo>
                  <a:lnTo>
                    <a:pt x="2694787" y="857961"/>
                  </a:lnTo>
                  <a:lnTo>
                    <a:pt x="2676347" y="817410"/>
                  </a:lnTo>
                  <a:lnTo>
                    <a:pt x="2666123" y="778700"/>
                  </a:lnTo>
                  <a:lnTo>
                    <a:pt x="2664295" y="771804"/>
                  </a:lnTo>
                  <a:lnTo>
                    <a:pt x="2657729" y="723950"/>
                  </a:lnTo>
                  <a:lnTo>
                    <a:pt x="2656929" y="705142"/>
                  </a:lnTo>
                  <a:lnTo>
                    <a:pt x="2655735" y="676681"/>
                  </a:lnTo>
                  <a:lnTo>
                    <a:pt x="2634919" y="603910"/>
                  </a:lnTo>
                  <a:lnTo>
                    <a:pt x="2589136" y="568172"/>
                  </a:lnTo>
                  <a:lnTo>
                    <a:pt x="2543352" y="556361"/>
                  </a:lnTo>
                  <a:lnTo>
                    <a:pt x="2522537" y="555345"/>
                  </a:lnTo>
                  <a:lnTo>
                    <a:pt x="2469921" y="567080"/>
                  </a:lnTo>
                  <a:lnTo>
                    <a:pt x="2454478" y="579412"/>
                  </a:lnTo>
                  <a:lnTo>
                    <a:pt x="2454478" y="1075296"/>
                  </a:lnTo>
                  <a:lnTo>
                    <a:pt x="2421064" y="1111186"/>
                  </a:lnTo>
                  <a:lnTo>
                    <a:pt x="2380297" y="1138694"/>
                  </a:lnTo>
                  <a:lnTo>
                    <a:pt x="2333625" y="1156309"/>
                  </a:lnTo>
                  <a:lnTo>
                    <a:pt x="2282482" y="1162519"/>
                  </a:lnTo>
                  <a:lnTo>
                    <a:pt x="2233485" y="1156855"/>
                  </a:lnTo>
                  <a:lnTo>
                    <a:pt x="2188464" y="1140739"/>
                  </a:lnTo>
                  <a:lnTo>
                    <a:pt x="2148738" y="1115453"/>
                  </a:lnTo>
                  <a:lnTo>
                    <a:pt x="2115578" y="1082294"/>
                  </a:lnTo>
                  <a:lnTo>
                    <a:pt x="2090293" y="1042568"/>
                  </a:lnTo>
                  <a:lnTo>
                    <a:pt x="2074176" y="997559"/>
                  </a:lnTo>
                  <a:lnTo>
                    <a:pt x="2074075" y="996632"/>
                  </a:lnTo>
                  <a:lnTo>
                    <a:pt x="2068512" y="948550"/>
                  </a:lnTo>
                  <a:lnTo>
                    <a:pt x="2074506" y="898309"/>
                  </a:lnTo>
                  <a:lnTo>
                    <a:pt x="2091512" y="852335"/>
                  </a:lnTo>
                  <a:lnTo>
                    <a:pt x="2118118" y="812012"/>
                  </a:lnTo>
                  <a:lnTo>
                    <a:pt x="2152891" y="778700"/>
                  </a:lnTo>
                  <a:lnTo>
                    <a:pt x="2164804" y="807427"/>
                  </a:lnTo>
                  <a:lnTo>
                    <a:pt x="2183663" y="837171"/>
                  </a:lnTo>
                  <a:lnTo>
                    <a:pt x="2211095" y="865162"/>
                  </a:lnTo>
                  <a:lnTo>
                    <a:pt x="2248687" y="888593"/>
                  </a:lnTo>
                  <a:lnTo>
                    <a:pt x="2298077" y="904697"/>
                  </a:lnTo>
                  <a:lnTo>
                    <a:pt x="2360866" y="910678"/>
                  </a:lnTo>
                  <a:lnTo>
                    <a:pt x="2363254" y="931316"/>
                  </a:lnTo>
                  <a:lnTo>
                    <a:pt x="2375014" y="979436"/>
                  </a:lnTo>
                  <a:lnTo>
                    <a:pt x="2403119" y="1034326"/>
                  </a:lnTo>
                  <a:lnTo>
                    <a:pt x="2454478" y="1075296"/>
                  </a:lnTo>
                  <a:lnTo>
                    <a:pt x="2454478" y="579412"/>
                  </a:lnTo>
                  <a:lnTo>
                    <a:pt x="2433002" y="596544"/>
                  </a:lnTo>
                  <a:lnTo>
                    <a:pt x="2409418" y="635127"/>
                  </a:lnTo>
                  <a:lnTo>
                    <a:pt x="2396833" y="674192"/>
                  </a:lnTo>
                  <a:lnTo>
                    <a:pt x="2392883" y="705142"/>
                  </a:lnTo>
                  <a:lnTo>
                    <a:pt x="2366962" y="694931"/>
                  </a:lnTo>
                  <a:lnTo>
                    <a:pt x="2339822" y="687387"/>
                  </a:lnTo>
                  <a:lnTo>
                    <a:pt x="2311616" y="682701"/>
                  </a:lnTo>
                  <a:lnTo>
                    <a:pt x="2282482" y="681101"/>
                  </a:lnTo>
                  <a:lnTo>
                    <a:pt x="2234412" y="685406"/>
                  </a:lnTo>
                  <a:lnTo>
                    <a:pt x="2189162" y="697826"/>
                  </a:lnTo>
                  <a:lnTo>
                    <a:pt x="2147493" y="717613"/>
                  </a:lnTo>
                  <a:lnTo>
                    <a:pt x="2110168" y="744004"/>
                  </a:lnTo>
                  <a:lnTo>
                    <a:pt x="2077923" y="776236"/>
                  </a:lnTo>
                  <a:lnTo>
                    <a:pt x="2051545" y="813562"/>
                  </a:lnTo>
                  <a:lnTo>
                    <a:pt x="2031758" y="855230"/>
                  </a:lnTo>
                  <a:lnTo>
                    <a:pt x="2019338" y="900480"/>
                  </a:lnTo>
                  <a:lnTo>
                    <a:pt x="2015020" y="948550"/>
                  </a:lnTo>
                  <a:lnTo>
                    <a:pt x="2019338" y="996632"/>
                  </a:lnTo>
                  <a:lnTo>
                    <a:pt x="2031758" y="1041882"/>
                  </a:lnTo>
                  <a:lnTo>
                    <a:pt x="2051545" y="1083551"/>
                  </a:lnTo>
                  <a:lnTo>
                    <a:pt x="2077923" y="1120876"/>
                  </a:lnTo>
                  <a:lnTo>
                    <a:pt x="2110168" y="1153109"/>
                  </a:lnTo>
                  <a:lnTo>
                    <a:pt x="2147493" y="1179499"/>
                  </a:lnTo>
                  <a:lnTo>
                    <a:pt x="2189162" y="1199273"/>
                  </a:lnTo>
                  <a:lnTo>
                    <a:pt x="2234412" y="1211707"/>
                  </a:lnTo>
                  <a:lnTo>
                    <a:pt x="2282482" y="1216012"/>
                  </a:lnTo>
                  <a:lnTo>
                    <a:pt x="2330551" y="1211707"/>
                  </a:lnTo>
                  <a:lnTo>
                    <a:pt x="2375801" y="1199273"/>
                  </a:lnTo>
                  <a:lnTo>
                    <a:pt x="2417470" y="1179499"/>
                  </a:lnTo>
                  <a:lnTo>
                    <a:pt x="2454795" y="1153109"/>
                  </a:lnTo>
                  <a:lnTo>
                    <a:pt x="2487041" y="1120876"/>
                  </a:lnTo>
                  <a:lnTo>
                    <a:pt x="2513419" y="1083551"/>
                  </a:lnTo>
                  <a:lnTo>
                    <a:pt x="2533205" y="1041882"/>
                  </a:lnTo>
                  <a:lnTo>
                    <a:pt x="2545626" y="996632"/>
                  </a:lnTo>
                  <a:lnTo>
                    <a:pt x="2549944" y="948550"/>
                  </a:lnTo>
                  <a:lnTo>
                    <a:pt x="2549842" y="941489"/>
                  </a:lnTo>
                  <a:lnTo>
                    <a:pt x="2549563" y="934466"/>
                  </a:lnTo>
                  <a:lnTo>
                    <a:pt x="2549093" y="927493"/>
                  </a:lnTo>
                  <a:lnTo>
                    <a:pt x="2548458" y="920559"/>
                  </a:lnTo>
                  <a:lnTo>
                    <a:pt x="2589085" y="929411"/>
                  </a:lnTo>
                  <a:lnTo>
                    <a:pt x="2631059" y="932548"/>
                  </a:lnTo>
                  <a:lnTo>
                    <a:pt x="2676436" y="931316"/>
                  </a:lnTo>
                  <a:lnTo>
                    <a:pt x="2673146" y="931316"/>
                  </a:lnTo>
                  <a:lnTo>
                    <a:pt x="2709507" y="927493"/>
                  </a:lnTo>
                  <a:lnTo>
                    <a:pt x="2720644" y="922439"/>
                  </a:lnTo>
                  <a:lnTo>
                    <a:pt x="2721813" y="920559"/>
                  </a:lnTo>
                  <a:lnTo>
                    <a:pt x="2726690" y="912787"/>
                  </a:lnTo>
                  <a:lnTo>
                    <a:pt x="2726715" y="910678"/>
                  </a:lnTo>
                  <a:lnTo>
                    <a:pt x="2726817" y="904697"/>
                  </a:lnTo>
                  <a:lnTo>
                    <a:pt x="2726880" y="901293"/>
                  </a:lnTo>
                  <a:close/>
                </a:path>
                <a:path w="2852420" h="2656840">
                  <a:moveTo>
                    <a:pt x="2852242" y="2398382"/>
                  </a:moveTo>
                  <a:lnTo>
                    <a:pt x="2552344" y="1484668"/>
                  </a:lnTo>
                  <a:lnTo>
                    <a:pt x="2533967" y="1440903"/>
                  </a:lnTo>
                  <a:lnTo>
                    <a:pt x="2509723" y="1400835"/>
                  </a:lnTo>
                  <a:lnTo>
                    <a:pt x="2480157" y="1364970"/>
                  </a:lnTo>
                  <a:lnTo>
                    <a:pt x="2445829" y="1333804"/>
                  </a:lnTo>
                  <a:lnTo>
                    <a:pt x="2407285" y="1307820"/>
                  </a:lnTo>
                  <a:lnTo>
                    <a:pt x="2365070" y="1287551"/>
                  </a:lnTo>
                  <a:lnTo>
                    <a:pt x="2319744" y="1273479"/>
                  </a:lnTo>
                  <a:lnTo>
                    <a:pt x="2133371" y="1230337"/>
                  </a:lnTo>
                  <a:lnTo>
                    <a:pt x="2087321" y="1215758"/>
                  </a:lnTo>
                  <a:lnTo>
                    <a:pt x="2044547" y="1194295"/>
                  </a:lnTo>
                  <a:lnTo>
                    <a:pt x="2005761" y="1166495"/>
                  </a:lnTo>
                  <a:lnTo>
                    <a:pt x="1971700" y="1132878"/>
                  </a:lnTo>
                  <a:lnTo>
                    <a:pt x="1943087" y="1093952"/>
                  </a:lnTo>
                  <a:lnTo>
                    <a:pt x="1565338" y="484009"/>
                  </a:lnTo>
                  <a:lnTo>
                    <a:pt x="1564030" y="495376"/>
                  </a:lnTo>
                  <a:lnTo>
                    <a:pt x="1561833" y="506691"/>
                  </a:lnTo>
                  <a:lnTo>
                    <a:pt x="1558671" y="517931"/>
                  </a:lnTo>
                  <a:lnTo>
                    <a:pt x="1554429" y="529018"/>
                  </a:lnTo>
                  <a:lnTo>
                    <a:pt x="1465935" y="731532"/>
                  </a:lnTo>
                  <a:lnTo>
                    <a:pt x="1768830" y="1379004"/>
                  </a:lnTo>
                  <a:lnTo>
                    <a:pt x="1788896" y="1428356"/>
                  </a:lnTo>
                  <a:lnTo>
                    <a:pt x="1803717" y="1479232"/>
                  </a:lnTo>
                  <a:lnTo>
                    <a:pt x="1813242" y="1531213"/>
                  </a:lnTo>
                  <a:lnTo>
                    <a:pt x="1817420" y="1583893"/>
                  </a:lnTo>
                  <a:lnTo>
                    <a:pt x="1816188" y="1636864"/>
                  </a:lnTo>
                  <a:lnTo>
                    <a:pt x="1809508" y="1689735"/>
                  </a:lnTo>
                  <a:lnTo>
                    <a:pt x="1794814" y="1776006"/>
                  </a:lnTo>
                  <a:lnTo>
                    <a:pt x="1780171" y="1872932"/>
                  </a:lnTo>
                  <a:lnTo>
                    <a:pt x="1773313" y="1924075"/>
                  </a:lnTo>
                  <a:lnTo>
                    <a:pt x="1767027" y="1976297"/>
                  </a:lnTo>
                  <a:lnTo>
                    <a:pt x="1761464" y="2029091"/>
                  </a:lnTo>
                  <a:lnTo>
                    <a:pt x="1756829" y="2081936"/>
                  </a:lnTo>
                  <a:lnTo>
                    <a:pt x="1753285" y="2134285"/>
                  </a:lnTo>
                  <a:lnTo>
                    <a:pt x="1751037" y="2185632"/>
                  </a:lnTo>
                  <a:lnTo>
                    <a:pt x="1750237" y="2235454"/>
                  </a:lnTo>
                  <a:lnTo>
                    <a:pt x="1751850" y="2310092"/>
                  </a:lnTo>
                  <a:lnTo>
                    <a:pt x="1756283" y="2377059"/>
                  </a:lnTo>
                  <a:lnTo>
                    <a:pt x="1762925" y="2436507"/>
                  </a:lnTo>
                  <a:lnTo>
                    <a:pt x="1771180" y="2488603"/>
                  </a:lnTo>
                  <a:lnTo>
                    <a:pt x="1780425" y="2533485"/>
                  </a:lnTo>
                  <a:lnTo>
                    <a:pt x="1790065" y="2571318"/>
                  </a:lnTo>
                  <a:lnTo>
                    <a:pt x="1808086" y="2626436"/>
                  </a:lnTo>
                  <a:lnTo>
                    <a:pt x="1839163" y="2656560"/>
                  </a:lnTo>
                  <a:lnTo>
                    <a:pt x="2575661" y="2656560"/>
                  </a:lnTo>
                  <a:lnTo>
                    <a:pt x="2605976" y="2628315"/>
                  </a:lnTo>
                  <a:lnTo>
                    <a:pt x="2613444" y="2454859"/>
                  </a:lnTo>
                  <a:lnTo>
                    <a:pt x="2345207" y="1798599"/>
                  </a:lnTo>
                  <a:lnTo>
                    <a:pt x="2343213" y="1788172"/>
                  </a:lnTo>
                  <a:lnTo>
                    <a:pt x="2345296" y="1778127"/>
                  </a:lnTo>
                  <a:lnTo>
                    <a:pt x="2350998" y="1769605"/>
                  </a:lnTo>
                  <a:lnTo>
                    <a:pt x="2359850" y="1763725"/>
                  </a:lnTo>
                  <a:lnTo>
                    <a:pt x="2370302" y="1761756"/>
                  </a:lnTo>
                  <a:lnTo>
                    <a:pt x="2380348" y="1763839"/>
                  </a:lnTo>
                  <a:lnTo>
                    <a:pt x="2388857" y="1769529"/>
                  </a:lnTo>
                  <a:lnTo>
                    <a:pt x="2394724" y="1778368"/>
                  </a:lnTo>
                  <a:lnTo>
                    <a:pt x="2616073" y="2319883"/>
                  </a:lnTo>
                  <a:lnTo>
                    <a:pt x="2616085" y="2319363"/>
                  </a:lnTo>
                  <a:lnTo>
                    <a:pt x="2668790" y="2434183"/>
                  </a:lnTo>
                  <a:lnTo>
                    <a:pt x="2691498" y="2465260"/>
                  </a:lnTo>
                  <a:lnTo>
                    <a:pt x="2723299" y="2484424"/>
                  </a:lnTo>
                  <a:lnTo>
                    <a:pt x="2759976" y="2490178"/>
                  </a:lnTo>
                  <a:lnTo>
                    <a:pt x="2797340" y="2480970"/>
                  </a:lnTo>
                  <a:lnTo>
                    <a:pt x="2825902" y="2460307"/>
                  </a:lnTo>
                  <a:lnTo>
                    <a:pt x="2844647" y="2431719"/>
                  </a:lnTo>
                  <a:lnTo>
                    <a:pt x="2852242" y="2398382"/>
                  </a:lnTo>
                  <a:close/>
                </a:path>
              </a:pathLst>
            </a:custGeom>
            <a:solidFill>
              <a:srgbClr val="FF9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370" y="7385811"/>
              <a:ext cx="249669" cy="2496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328" y="7385811"/>
              <a:ext cx="249669" cy="24966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9452" y="7294877"/>
            <a:ext cx="2552699" cy="262889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4316050" y="7294879"/>
            <a:ext cx="3048000" cy="2682240"/>
          </a:xfrm>
          <a:custGeom>
            <a:avLst/>
            <a:gdLst/>
            <a:ahLst/>
            <a:cxnLst/>
            <a:rect l="l" t="t" r="r" b="b"/>
            <a:pathLst>
              <a:path w="3048000" h="2682240">
                <a:moveTo>
                  <a:pt x="2981845" y="876300"/>
                </a:moveTo>
                <a:lnTo>
                  <a:pt x="2978785" y="825500"/>
                </a:lnTo>
                <a:lnTo>
                  <a:pt x="2969831" y="774700"/>
                </a:lnTo>
                <a:lnTo>
                  <a:pt x="2955315" y="723900"/>
                </a:lnTo>
                <a:lnTo>
                  <a:pt x="2935617" y="673100"/>
                </a:lnTo>
                <a:lnTo>
                  <a:pt x="2911081" y="635000"/>
                </a:lnTo>
                <a:lnTo>
                  <a:pt x="2882049" y="596900"/>
                </a:lnTo>
                <a:lnTo>
                  <a:pt x="2879026" y="593432"/>
                </a:lnTo>
                <a:lnTo>
                  <a:pt x="2879026" y="876300"/>
                </a:lnTo>
                <a:lnTo>
                  <a:pt x="2879026" y="1016000"/>
                </a:lnTo>
                <a:lnTo>
                  <a:pt x="2494089" y="1016000"/>
                </a:lnTo>
                <a:lnTo>
                  <a:pt x="2478633" y="977900"/>
                </a:lnTo>
                <a:lnTo>
                  <a:pt x="2459748" y="927100"/>
                </a:lnTo>
                <a:lnTo>
                  <a:pt x="2437600" y="889000"/>
                </a:lnTo>
                <a:lnTo>
                  <a:pt x="2416327" y="856932"/>
                </a:lnTo>
                <a:lnTo>
                  <a:pt x="2416327" y="1193800"/>
                </a:lnTo>
                <a:lnTo>
                  <a:pt x="2416327" y="1346200"/>
                </a:lnTo>
                <a:lnTo>
                  <a:pt x="1388110" y="1346200"/>
                </a:lnTo>
                <a:lnTo>
                  <a:pt x="1388110" y="1193800"/>
                </a:lnTo>
                <a:lnTo>
                  <a:pt x="1390205" y="1143000"/>
                </a:lnTo>
                <a:lnTo>
                  <a:pt x="1396403" y="1104900"/>
                </a:lnTo>
                <a:lnTo>
                  <a:pt x="1406499" y="1054100"/>
                </a:lnTo>
                <a:lnTo>
                  <a:pt x="1420329" y="1016000"/>
                </a:lnTo>
                <a:lnTo>
                  <a:pt x="1437690" y="977900"/>
                </a:lnTo>
                <a:lnTo>
                  <a:pt x="1458417" y="927100"/>
                </a:lnTo>
                <a:lnTo>
                  <a:pt x="1482305" y="901700"/>
                </a:lnTo>
                <a:lnTo>
                  <a:pt x="1509191" y="863600"/>
                </a:lnTo>
                <a:lnTo>
                  <a:pt x="1538884" y="825500"/>
                </a:lnTo>
                <a:lnTo>
                  <a:pt x="1571193" y="800100"/>
                </a:lnTo>
                <a:lnTo>
                  <a:pt x="1605953" y="774700"/>
                </a:lnTo>
                <a:lnTo>
                  <a:pt x="1642973" y="749300"/>
                </a:lnTo>
                <a:lnTo>
                  <a:pt x="1682064" y="723900"/>
                </a:lnTo>
                <a:lnTo>
                  <a:pt x="1723034" y="711200"/>
                </a:lnTo>
                <a:lnTo>
                  <a:pt x="1765731" y="698500"/>
                </a:lnTo>
                <a:lnTo>
                  <a:pt x="1809940" y="685800"/>
                </a:lnTo>
                <a:lnTo>
                  <a:pt x="1855495" y="685800"/>
                </a:lnTo>
                <a:lnTo>
                  <a:pt x="1902218" y="673100"/>
                </a:lnTo>
                <a:lnTo>
                  <a:pt x="1948929" y="685800"/>
                </a:lnTo>
                <a:lnTo>
                  <a:pt x="1994484" y="685800"/>
                </a:lnTo>
                <a:lnTo>
                  <a:pt x="2038705" y="698500"/>
                </a:lnTo>
                <a:lnTo>
                  <a:pt x="2081390" y="711200"/>
                </a:lnTo>
                <a:lnTo>
                  <a:pt x="2122373" y="723900"/>
                </a:lnTo>
                <a:lnTo>
                  <a:pt x="2161463" y="749300"/>
                </a:lnTo>
                <a:lnTo>
                  <a:pt x="2198471" y="774700"/>
                </a:lnTo>
                <a:lnTo>
                  <a:pt x="2233231" y="800100"/>
                </a:lnTo>
                <a:lnTo>
                  <a:pt x="2265553" y="825500"/>
                </a:lnTo>
                <a:lnTo>
                  <a:pt x="2295245" y="863600"/>
                </a:lnTo>
                <a:lnTo>
                  <a:pt x="2322118" y="901700"/>
                </a:lnTo>
                <a:lnTo>
                  <a:pt x="2346020" y="927100"/>
                </a:lnTo>
                <a:lnTo>
                  <a:pt x="2366734" y="977900"/>
                </a:lnTo>
                <a:lnTo>
                  <a:pt x="2384107" y="1016000"/>
                </a:lnTo>
                <a:lnTo>
                  <a:pt x="2397925" y="1054100"/>
                </a:lnTo>
                <a:lnTo>
                  <a:pt x="2408021" y="1104900"/>
                </a:lnTo>
                <a:lnTo>
                  <a:pt x="2414219" y="1143000"/>
                </a:lnTo>
                <a:lnTo>
                  <a:pt x="2416327" y="1193800"/>
                </a:lnTo>
                <a:lnTo>
                  <a:pt x="2416327" y="856932"/>
                </a:lnTo>
                <a:lnTo>
                  <a:pt x="2384120" y="812800"/>
                </a:lnTo>
                <a:lnTo>
                  <a:pt x="2353106" y="774700"/>
                </a:lnTo>
                <a:lnTo>
                  <a:pt x="2319451" y="736600"/>
                </a:lnTo>
                <a:lnTo>
                  <a:pt x="2283320" y="711200"/>
                </a:lnTo>
                <a:lnTo>
                  <a:pt x="2244864" y="673100"/>
                </a:lnTo>
                <a:lnTo>
                  <a:pt x="2204250" y="660400"/>
                </a:lnTo>
                <a:lnTo>
                  <a:pt x="2238095" y="622300"/>
                </a:lnTo>
                <a:lnTo>
                  <a:pt x="2257171" y="609600"/>
                </a:lnTo>
                <a:lnTo>
                  <a:pt x="2276233" y="596900"/>
                </a:lnTo>
                <a:lnTo>
                  <a:pt x="2318004" y="571500"/>
                </a:lnTo>
                <a:lnTo>
                  <a:pt x="2362771" y="546100"/>
                </a:lnTo>
                <a:lnTo>
                  <a:pt x="2409901" y="546100"/>
                </a:lnTo>
                <a:lnTo>
                  <a:pt x="2458745" y="533400"/>
                </a:lnTo>
                <a:lnTo>
                  <a:pt x="2544851" y="533400"/>
                </a:lnTo>
                <a:lnTo>
                  <a:pt x="2594203" y="546100"/>
                </a:lnTo>
                <a:lnTo>
                  <a:pt x="2641320" y="546100"/>
                </a:lnTo>
                <a:lnTo>
                  <a:pt x="2685681" y="571500"/>
                </a:lnTo>
                <a:lnTo>
                  <a:pt x="2726766" y="596900"/>
                </a:lnTo>
                <a:lnTo>
                  <a:pt x="2764053" y="622300"/>
                </a:lnTo>
                <a:lnTo>
                  <a:pt x="2797022" y="647700"/>
                </a:lnTo>
                <a:lnTo>
                  <a:pt x="2825165" y="685800"/>
                </a:lnTo>
                <a:lnTo>
                  <a:pt x="2847949" y="736600"/>
                </a:lnTo>
                <a:lnTo>
                  <a:pt x="2864866" y="774700"/>
                </a:lnTo>
                <a:lnTo>
                  <a:pt x="2875407" y="825500"/>
                </a:lnTo>
                <a:lnTo>
                  <a:pt x="2879026" y="876300"/>
                </a:lnTo>
                <a:lnTo>
                  <a:pt x="2879026" y="593432"/>
                </a:lnTo>
                <a:lnTo>
                  <a:pt x="2848864" y="558800"/>
                </a:lnTo>
                <a:lnTo>
                  <a:pt x="2824213" y="533400"/>
                </a:lnTo>
                <a:lnTo>
                  <a:pt x="2811894" y="520700"/>
                </a:lnTo>
                <a:lnTo>
                  <a:pt x="2771483" y="495300"/>
                </a:lnTo>
                <a:lnTo>
                  <a:pt x="2727985" y="469900"/>
                </a:lnTo>
                <a:lnTo>
                  <a:pt x="2681732" y="457200"/>
                </a:lnTo>
                <a:lnTo>
                  <a:pt x="2703639" y="431800"/>
                </a:lnTo>
                <a:lnTo>
                  <a:pt x="2714587" y="419100"/>
                </a:lnTo>
                <a:lnTo>
                  <a:pt x="2739250" y="368300"/>
                </a:lnTo>
                <a:lnTo>
                  <a:pt x="2754757" y="317500"/>
                </a:lnTo>
                <a:lnTo>
                  <a:pt x="2760141" y="266700"/>
                </a:lnTo>
                <a:lnTo>
                  <a:pt x="2755747" y="215900"/>
                </a:lnTo>
                <a:lnTo>
                  <a:pt x="2743085" y="165100"/>
                </a:lnTo>
                <a:lnTo>
                  <a:pt x="2722943" y="127000"/>
                </a:lnTo>
                <a:lnTo>
                  <a:pt x="2705023" y="101600"/>
                </a:lnTo>
                <a:lnTo>
                  <a:pt x="2696070" y="88900"/>
                </a:lnTo>
                <a:lnTo>
                  <a:pt x="2663279" y="63500"/>
                </a:lnTo>
                <a:lnTo>
                  <a:pt x="2657322" y="57531"/>
                </a:lnTo>
                <a:lnTo>
                  <a:pt x="2657322" y="266700"/>
                </a:lnTo>
                <a:lnTo>
                  <a:pt x="2651264" y="304800"/>
                </a:lnTo>
                <a:lnTo>
                  <a:pt x="2634208" y="355600"/>
                </a:lnTo>
                <a:lnTo>
                  <a:pt x="2573540" y="406400"/>
                </a:lnTo>
                <a:lnTo>
                  <a:pt x="2533180" y="431800"/>
                </a:lnTo>
                <a:lnTo>
                  <a:pt x="2443429" y="431800"/>
                </a:lnTo>
                <a:lnTo>
                  <a:pt x="2403068" y="406400"/>
                </a:lnTo>
                <a:lnTo>
                  <a:pt x="2368854" y="381000"/>
                </a:lnTo>
                <a:lnTo>
                  <a:pt x="2342400" y="355600"/>
                </a:lnTo>
                <a:lnTo>
                  <a:pt x="2338133" y="342900"/>
                </a:lnTo>
                <a:lnTo>
                  <a:pt x="2325332" y="304800"/>
                </a:lnTo>
                <a:lnTo>
                  <a:pt x="2319286" y="266700"/>
                </a:lnTo>
                <a:lnTo>
                  <a:pt x="2320798" y="254000"/>
                </a:lnTo>
                <a:lnTo>
                  <a:pt x="2325332" y="215900"/>
                </a:lnTo>
                <a:lnTo>
                  <a:pt x="2342400" y="177800"/>
                </a:lnTo>
                <a:lnTo>
                  <a:pt x="2368854" y="139700"/>
                </a:lnTo>
                <a:lnTo>
                  <a:pt x="2403068" y="114300"/>
                </a:lnTo>
                <a:lnTo>
                  <a:pt x="2443429" y="101600"/>
                </a:lnTo>
                <a:lnTo>
                  <a:pt x="2533180" y="101600"/>
                </a:lnTo>
                <a:lnTo>
                  <a:pt x="2573540" y="114300"/>
                </a:lnTo>
                <a:lnTo>
                  <a:pt x="2607754" y="139700"/>
                </a:lnTo>
                <a:lnTo>
                  <a:pt x="2634208" y="177800"/>
                </a:lnTo>
                <a:lnTo>
                  <a:pt x="2651264" y="215900"/>
                </a:lnTo>
                <a:lnTo>
                  <a:pt x="2657322" y="266700"/>
                </a:lnTo>
                <a:lnTo>
                  <a:pt x="2657322" y="57531"/>
                </a:lnTo>
                <a:lnTo>
                  <a:pt x="2625331" y="25400"/>
                </a:lnTo>
                <a:lnTo>
                  <a:pt x="2582989" y="12700"/>
                </a:lnTo>
                <a:lnTo>
                  <a:pt x="2537066" y="0"/>
                </a:lnTo>
                <a:lnTo>
                  <a:pt x="2440584" y="0"/>
                </a:lnTo>
                <a:lnTo>
                  <a:pt x="2395575" y="12700"/>
                </a:lnTo>
                <a:lnTo>
                  <a:pt x="2353995" y="25400"/>
                </a:lnTo>
                <a:lnTo>
                  <a:pt x="2316556" y="50800"/>
                </a:lnTo>
                <a:lnTo>
                  <a:pt x="2302586" y="67144"/>
                </a:lnTo>
                <a:lnTo>
                  <a:pt x="2302586" y="457200"/>
                </a:lnTo>
                <a:lnTo>
                  <a:pt x="2257844" y="482600"/>
                </a:lnTo>
                <a:lnTo>
                  <a:pt x="2215667" y="508000"/>
                </a:lnTo>
                <a:lnTo>
                  <a:pt x="2176449" y="533400"/>
                </a:lnTo>
                <a:lnTo>
                  <a:pt x="2140597" y="571500"/>
                </a:lnTo>
                <a:lnTo>
                  <a:pt x="2108504" y="609600"/>
                </a:lnTo>
                <a:lnTo>
                  <a:pt x="2095004" y="609600"/>
                </a:lnTo>
                <a:lnTo>
                  <a:pt x="2132165" y="571500"/>
                </a:lnTo>
                <a:lnTo>
                  <a:pt x="2164156" y="533400"/>
                </a:lnTo>
                <a:lnTo>
                  <a:pt x="2190280" y="495300"/>
                </a:lnTo>
                <a:lnTo>
                  <a:pt x="2209876" y="444500"/>
                </a:lnTo>
                <a:lnTo>
                  <a:pt x="2222258" y="393700"/>
                </a:lnTo>
                <a:lnTo>
                  <a:pt x="2226754" y="342900"/>
                </a:lnTo>
                <a:lnTo>
                  <a:pt x="2239226" y="368300"/>
                </a:lnTo>
                <a:lnTo>
                  <a:pt x="2256231" y="406400"/>
                </a:lnTo>
                <a:lnTo>
                  <a:pt x="2277453" y="431800"/>
                </a:lnTo>
                <a:lnTo>
                  <a:pt x="2302586" y="457200"/>
                </a:lnTo>
                <a:lnTo>
                  <a:pt x="2302586" y="67144"/>
                </a:lnTo>
                <a:lnTo>
                  <a:pt x="2256955" y="127000"/>
                </a:lnTo>
                <a:lnTo>
                  <a:pt x="2236216" y="165100"/>
                </a:lnTo>
                <a:lnTo>
                  <a:pt x="2222487" y="203200"/>
                </a:lnTo>
                <a:lnTo>
                  <a:pt x="2216467" y="254000"/>
                </a:lnTo>
                <a:lnTo>
                  <a:pt x="2202777" y="215900"/>
                </a:lnTo>
                <a:lnTo>
                  <a:pt x="2183587" y="165100"/>
                </a:lnTo>
                <a:lnTo>
                  <a:pt x="2159330" y="127000"/>
                </a:lnTo>
                <a:lnTo>
                  <a:pt x="2130463" y="101600"/>
                </a:lnTo>
                <a:lnTo>
                  <a:pt x="2124570" y="94818"/>
                </a:lnTo>
                <a:lnTo>
                  <a:pt x="2124570" y="330200"/>
                </a:lnTo>
                <a:lnTo>
                  <a:pt x="2119693" y="381000"/>
                </a:lnTo>
                <a:lnTo>
                  <a:pt x="2105736" y="431800"/>
                </a:lnTo>
                <a:lnTo>
                  <a:pt x="2083625" y="469900"/>
                </a:lnTo>
                <a:lnTo>
                  <a:pt x="2054364" y="508000"/>
                </a:lnTo>
                <a:lnTo>
                  <a:pt x="2018880" y="533400"/>
                </a:lnTo>
                <a:lnTo>
                  <a:pt x="1978164" y="558800"/>
                </a:lnTo>
                <a:lnTo>
                  <a:pt x="1933168" y="571500"/>
                </a:lnTo>
                <a:lnTo>
                  <a:pt x="1836559" y="571500"/>
                </a:lnTo>
                <a:lnTo>
                  <a:pt x="1791563" y="558800"/>
                </a:lnTo>
                <a:lnTo>
                  <a:pt x="1750847" y="533400"/>
                </a:lnTo>
                <a:lnTo>
                  <a:pt x="1715363" y="508000"/>
                </a:lnTo>
                <a:lnTo>
                  <a:pt x="1686102" y="469900"/>
                </a:lnTo>
                <a:lnTo>
                  <a:pt x="1663992" y="431800"/>
                </a:lnTo>
                <a:lnTo>
                  <a:pt x="1650034" y="381000"/>
                </a:lnTo>
                <a:lnTo>
                  <a:pt x="1647596" y="355600"/>
                </a:lnTo>
                <a:lnTo>
                  <a:pt x="1645158" y="330200"/>
                </a:lnTo>
                <a:lnTo>
                  <a:pt x="1650034" y="292100"/>
                </a:lnTo>
                <a:lnTo>
                  <a:pt x="1663992" y="241300"/>
                </a:lnTo>
                <a:lnTo>
                  <a:pt x="1686102" y="203200"/>
                </a:lnTo>
                <a:lnTo>
                  <a:pt x="1715363" y="165100"/>
                </a:lnTo>
                <a:lnTo>
                  <a:pt x="1750847" y="139700"/>
                </a:lnTo>
                <a:lnTo>
                  <a:pt x="1791563" y="114300"/>
                </a:lnTo>
                <a:lnTo>
                  <a:pt x="1836559" y="101600"/>
                </a:lnTo>
                <a:lnTo>
                  <a:pt x="1932990" y="101600"/>
                </a:lnTo>
                <a:lnTo>
                  <a:pt x="1977898" y="114300"/>
                </a:lnTo>
                <a:lnTo>
                  <a:pt x="2018601" y="139700"/>
                </a:lnTo>
                <a:lnTo>
                  <a:pt x="2054123" y="165100"/>
                </a:lnTo>
                <a:lnTo>
                  <a:pt x="2083460" y="203200"/>
                </a:lnTo>
                <a:lnTo>
                  <a:pt x="2105647" y="241300"/>
                </a:lnTo>
                <a:lnTo>
                  <a:pt x="2119668" y="292100"/>
                </a:lnTo>
                <a:lnTo>
                  <a:pt x="2124570" y="330200"/>
                </a:lnTo>
                <a:lnTo>
                  <a:pt x="2124570" y="94818"/>
                </a:lnTo>
                <a:lnTo>
                  <a:pt x="2097417" y="63500"/>
                </a:lnTo>
                <a:lnTo>
                  <a:pt x="2060625" y="38100"/>
                </a:lnTo>
                <a:lnTo>
                  <a:pt x="2020544" y="25400"/>
                </a:lnTo>
                <a:lnTo>
                  <a:pt x="1977593" y="12700"/>
                </a:lnTo>
                <a:lnTo>
                  <a:pt x="1932216" y="0"/>
                </a:lnTo>
                <a:lnTo>
                  <a:pt x="1835035" y="0"/>
                </a:lnTo>
                <a:lnTo>
                  <a:pt x="1787436" y="12700"/>
                </a:lnTo>
                <a:lnTo>
                  <a:pt x="1742554" y="25400"/>
                </a:lnTo>
                <a:lnTo>
                  <a:pt x="1700911" y="50800"/>
                </a:lnTo>
                <a:lnTo>
                  <a:pt x="1663026" y="76200"/>
                </a:lnTo>
                <a:lnTo>
                  <a:pt x="1629384" y="114300"/>
                </a:lnTo>
                <a:lnTo>
                  <a:pt x="1600492" y="139700"/>
                </a:lnTo>
                <a:lnTo>
                  <a:pt x="1600174" y="140385"/>
                </a:lnTo>
                <a:lnTo>
                  <a:pt x="1600174" y="660400"/>
                </a:lnTo>
                <a:lnTo>
                  <a:pt x="1559560" y="685800"/>
                </a:lnTo>
                <a:lnTo>
                  <a:pt x="1521104" y="711200"/>
                </a:lnTo>
                <a:lnTo>
                  <a:pt x="1484985" y="736600"/>
                </a:lnTo>
                <a:lnTo>
                  <a:pt x="1451330" y="774700"/>
                </a:lnTo>
                <a:lnTo>
                  <a:pt x="1420317" y="812800"/>
                </a:lnTo>
                <a:lnTo>
                  <a:pt x="1392097" y="850900"/>
                </a:lnTo>
                <a:lnTo>
                  <a:pt x="1366837" y="889000"/>
                </a:lnTo>
                <a:lnTo>
                  <a:pt x="1344676" y="927100"/>
                </a:lnTo>
                <a:lnTo>
                  <a:pt x="1325803" y="977900"/>
                </a:lnTo>
                <a:lnTo>
                  <a:pt x="1310347" y="1016000"/>
                </a:lnTo>
                <a:lnTo>
                  <a:pt x="925398" y="1016000"/>
                </a:lnTo>
                <a:lnTo>
                  <a:pt x="925398" y="876300"/>
                </a:lnTo>
                <a:lnTo>
                  <a:pt x="929030" y="825500"/>
                </a:lnTo>
                <a:lnTo>
                  <a:pt x="939558" y="774700"/>
                </a:lnTo>
                <a:lnTo>
                  <a:pt x="956487" y="736600"/>
                </a:lnTo>
                <a:lnTo>
                  <a:pt x="979271" y="685800"/>
                </a:lnTo>
                <a:lnTo>
                  <a:pt x="1007414" y="647700"/>
                </a:lnTo>
                <a:lnTo>
                  <a:pt x="1040384" y="622300"/>
                </a:lnTo>
                <a:lnTo>
                  <a:pt x="1077671" y="596900"/>
                </a:lnTo>
                <a:lnTo>
                  <a:pt x="1118755" y="571500"/>
                </a:lnTo>
                <a:lnTo>
                  <a:pt x="1163104" y="546100"/>
                </a:lnTo>
                <a:lnTo>
                  <a:pt x="1210221" y="546100"/>
                </a:lnTo>
                <a:lnTo>
                  <a:pt x="1259573" y="533400"/>
                </a:lnTo>
                <a:lnTo>
                  <a:pt x="1345692" y="533400"/>
                </a:lnTo>
                <a:lnTo>
                  <a:pt x="1394485" y="546100"/>
                </a:lnTo>
                <a:lnTo>
                  <a:pt x="1441513" y="546100"/>
                </a:lnTo>
                <a:lnTo>
                  <a:pt x="1486192" y="571500"/>
                </a:lnTo>
                <a:lnTo>
                  <a:pt x="1527911" y="596900"/>
                </a:lnTo>
                <a:lnTo>
                  <a:pt x="1566100" y="622300"/>
                </a:lnTo>
                <a:lnTo>
                  <a:pt x="1600174" y="660400"/>
                </a:lnTo>
                <a:lnTo>
                  <a:pt x="1600174" y="140385"/>
                </a:lnTo>
                <a:lnTo>
                  <a:pt x="1589252" y="163893"/>
                </a:lnTo>
                <a:lnTo>
                  <a:pt x="1589252" y="508000"/>
                </a:lnTo>
                <a:lnTo>
                  <a:pt x="1564081" y="495300"/>
                </a:lnTo>
                <a:lnTo>
                  <a:pt x="1537843" y="482600"/>
                </a:lnTo>
                <a:lnTo>
                  <a:pt x="1510626" y="469900"/>
                </a:lnTo>
                <a:lnTo>
                  <a:pt x="1482572" y="457200"/>
                </a:lnTo>
                <a:lnTo>
                  <a:pt x="1501330" y="431800"/>
                </a:lnTo>
                <a:lnTo>
                  <a:pt x="1517916" y="406400"/>
                </a:lnTo>
                <a:lnTo>
                  <a:pt x="1532089" y="393700"/>
                </a:lnTo>
                <a:lnTo>
                  <a:pt x="1543621" y="355600"/>
                </a:lnTo>
                <a:lnTo>
                  <a:pt x="1548765" y="406400"/>
                </a:lnTo>
                <a:lnTo>
                  <a:pt x="1558239" y="444500"/>
                </a:lnTo>
                <a:lnTo>
                  <a:pt x="1571815" y="469900"/>
                </a:lnTo>
                <a:lnTo>
                  <a:pt x="1589252" y="508000"/>
                </a:lnTo>
                <a:lnTo>
                  <a:pt x="1589252" y="163893"/>
                </a:lnTo>
                <a:lnTo>
                  <a:pt x="1576882" y="190500"/>
                </a:lnTo>
                <a:lnTo>
                  <a:pt x="1559052" y="228600"/>
                </a:lnTo>
                <a:lnTo>
                  <a:pt x="1548345" y="177800"/>
                </a:lnTo>
                <a:lnTo>
                  <a:pt x="1529359" y="139700"/>
                </a:lnTo>
                <a:lnTo>
                  <a:pt x="1502930" y="101600"/>
                </a:lnTo>
                <a:lnTo>
                  <a:pt x="1469961" y="63500"/>
                </a:lnTo>
                <a:lnTo>
                  <a:pt x="1458150" y="55753"/>
                </a:lnTo>
                <a:lnTo>
                  <a:pt x="1458150" y="266700"/>
                </a:lnTo>
                <a:lnTo>
                  <a:pt x="1452105" y="304800"/>
                </a:lnTo>
                <a:lnTo>
                  <a:pt x="1435036" y="355600"/>
                </a:lnTo>
                <a:lnTo>
                  <a:pt x="1408582" y="381000"/>
                </a:lnTo>
                <a:lnTo>
                  <a:pt x="1374368" y="406400"/>
                </a:lnTo>
                <a:lnTo>
                  <a:pt x="1334008" y="431800"/>
                </a:lnTo>
                <a:lnTo>
                  <a:pt x="1244257" y="431800"/>
                </a:lnTo>
                <a:lnTo>
                  <a:pt x="1203909" y="406400"/>
                </a:lnTo>
                <a:lnTo>
                  <a:pt x="1169682" y="381000"/>
                </a:lnTo>
                <a:lnTo>
                  <a:pt x="1126172" y="304800"/>
                </a:lnTo>
                <a:lnTo>
                  <a:pt x="1120127" y="266700"/>
                </a:lnTo>
                <a:lnTo>
                  <a:pt x="1126172" y="215900"/>
                </a:lnTo>
                <a:lnTo>
                  <a:pt x="1143228" y="177800"/>
                </a:lnTo>
                <a:lnTo>
                  <a:pt x="1169682" y="139700"/>
                </a:lnTo>
                <a:lnTo>
                  <a:pt x="1203909" y="114300"/>
                </a:lnTo>
                <a:lnTo>
                  <a:pt x="1244257" y="101600"/>
                </a:lnTo>
                <a:lnTo>
                  <a:pt x="1334008" y="101600"/>
                </a:lnTo>
                <a:lnTo>
                  <a:pt x="1374368" y="114300"/>
                </a:lnTo>
                <a:lnTo>
                  <a:pt x="1408582" y="139700"/>
                </a:lnTo>
                <a:lnTo>
                  <a:pt x="1435036" y="177800"/>
                </a:lnTo>
                <a:lnTo>
                  <a:pt x="1452105" y="215900"/>
                </a:lnTo>
                <a:lnTo>
                  <a:pt x="1458150" y="266700"/>
                </a:lnTo>
                <a:lnTo>
                  <a:pt x="1458150" y="55753"/>
                </a:lnTo>
                <a:lnTo>
                  <a:pt x="1431290" y="38100"/>
                </a:lnTo>
                <a:lnTo>
                  <a:pt x="1387792" y="12700"/>
                </a:lnTo>
                <a:lnTo>
                  <a:pt x="1340332" y="0"/>
                </a:lnTo>
                <a:lnTo>
                  <a:pt x="1241018" y="0"/>
                </a:lnTo>
                <a:lnTo>
                  <a:pt x="1195082" y="12700"/>
                </a:lnTo>
                <a:lnTo>
                  <a:pt x="1152753" y="25400"/>
                </a:lnTo>
                <a:lnTo>
                  <a:pt x="1114806" y="63500"/>
                </a:lnTo>
                <a:lnTo>
                  <a:pt x="1082001" y="88900"/>
                </a:lnTo>
                <a:lnTo>
                  <a:pt x="1055141" y="127000"/>
                </a:lnTo>
                <a:lnTo>
                  <a:pt x="1034999" y="165100"/>
                </a:lnTo>
                <a:lnTo>
                  <a:pt x="1022337" y="215900"/>
                </a:lnTo>
                <a:lnTo>
                  <a:pt x="1017943" y="266700"/>
                </a:lnTo>
                <a:lnTo>
                  <a:pt x="1023899" y="317500"/>
                </a:lnTo>
                <a:lnTo>
                  <a:pt x="1040993" y="381000"/>
                </a:lnTo>
                <a:lnTo>
                  <a:pt x="1068095" y="419100"/>
                </a:lnTo>
                <a:lnTo>
                  <a:pt x="1104061" y="457200"/>
                </a:lnTo>
                <a:lnTo>
                  <a:pt x="1060424" y="482600"/>
                </a:lnTo>
                <a:lnTo>
                  <a:pt x="1019454" y="508000"/>
                </a:lnTo>
                <a:lnTo>
                  <a:pt x="981468" y="533400"/>
                </a:lnTo>
                <a:lnTo>
                  <a:pt x="946785" y="571500"/>
                </a:lnTo>
                <a:lnTo>
                  <a:pt x="915708" y="596900"/>
                </a:lnTo>
                <a:lnTo>
                  <a:pt x="888555" y="635000"/>
                </a:lnTo>
                <a:lnTo>
                  <a:pt x="865644" y="685800"/>
                </a:lnTo>
                <a:lnTo>
                  <a:pt x="847267" y="723900"/>
                </a:lnTo>
                <a:lnTo>
                  <a:pt x="833767" y="774700"/>
                </a:lnTo>
                <a:lnTo>
                  <a:pt x="825423" y="825500"/>
                </a:lnTo>
                <a:lnTo>
                  <a:pt x="822579" y="876300"/>
                </a:lnTo>
                <a:lnTo>
                  <a:pt x="822579" y="1066800"/>
                </a:lnTo>
                <a:lnTo>
                  <a:pt x="826643" y="1092200"/>
                </a:lnTo>
                <a:lnTo>
                  <a:pt x="837679" y="1104900"/>
                </a:lnTo>
                <a:lnTo>
                  <a:pt x="854036" y="1117600"/>
                </a:lnTo>
                <a:lnTo>
                  <a:pt x="1289138" y="1117600"/>
                </a:lnTo>
                <a:lnTo>
                  <a:pt x="1287449" y="1143000"/>
                </a:lnTo>
                <a:lnTo>
                  <a:pt x="1286243" y="1155700"/>
                </a:lnTo>
                <a:lnTo>
                  <a:pt x="1285519" y="1168400"/>
                </a:lnTo>
                <a:lnTo>
                  <a:pt x="1285278" y="1193800"/>
                </a:lnTo>
                <a:lnTo>
                  <a:pt x="1285278" y="1397000"/>
                </a:lnTo>
                <a:lnTo>
                  <a:pt x="1289342" y="1422400"/>
                </a:lnTo>
                <a:lnTo>
                  <a:pt x="1300378" y="1435100"/>
                </a:lnTo>
                <a:lnTo>
                  <a:pt x="1316736" y="1447800"/>
                </a:lnTo>
                <a:lnTo>
                  <a:pt x="2487701" y="1447800"/>
                </a:lnTo>
                <a:lnTo>
                  <a:pt x="2504046" y="1435100"/>
                </a:lnTo>
                <a:lnTo>
                  <a:pt x="2515095" y="1422400"/>
                </a:lnTo>
                <a:lnTo>
                  <a:pt x="2519146" y="1397000"/>
                </a:lnTo>
                <a:lnTo>
                  <a:pt x="2519146" y="1346200"/>
                </a:lnTo>
                <a:lnTo>
                  <a:pt x="2519146" y="1193800"/>
                </a:lnTo>
                <a:lnTo>
                  <a:pt x="2518905" y="1168400"/>
                </a:lnTo>
                <a:lnTo>
                  <a:pt x="2518181" y="1155700"/>
                </a:lnTo>
                <a:lnTo>
                  <a:pt x="2516975" y="1143000"/>
                </a:lnTo>
                <a:lnTo>
                  <a:pt x="2515298" y="1117600"/>
                </a:lnTo>
                <a:lnTo>
                  <a:pt x="2950400" y="1117600"/>
                </a:lnTo>
                <a:lnTo>
                  <a:pt x="2966745" y="1104900"/>
                </a:lnTo>
                <a:lnTo>
                  <a:pt x="2977794" y="1092200"/>
                </a:lnTo>
                <a:lnTo>
                  <a:pt x="2981845" y="1066800"/>
                </a:lnTo>
                <a:lnTo>
                  <a:pt x="2981845" y="1016000"/>
                </a:lnTo>
                <a:lnTo>
                  <a:pt x="2981845" y="876300"/>
                </a:lnTo>
                <a:close/>
              </a:path>
              <a:path w="3048000" h="2682240">
                <a:moveTo>
                  <a:pt x="3047962" y="1720837"/>
                </a:moveTo>
                <a:lnTo>
                  <a:pt x="3041116" y="1671916"/>
                </a:lnTo>
                <a:lnTo>
                  <a:pt x="3023641" y="1626527"/>
                </a:lnTo>
                <a:lnTo>
                  <a:pt x="3023349" y="1625739"/>
                </a:lnTo>
                <a:lnTo>
                  <a:pt x="2994698" y="1584756"/>
                </a:lnTo>
                <a:lnTo>
                  <a:pt x="2957880" y="1552803"/>
                </a:lnTo>
                <a:lnTo>
                  <a:pt x="2946984" y="1547431"/>
                </a:lnTo>
                <a:lnTo>
                  <a:pt x="2946984" y="1721154"/>
                </a:lnTo>
                <a:lnTo>
                  <a:pt x="2942755" y="1758162"/>
                </a:lnTo>
                <a:lnTo>
                  <a:pt x="2044877" y="2511437"/>
                </a:lnTo>
                <a:lnTo>
                  <a:pt x="1992718" y="2529573"/>
                </a:lnTo>
                <a:lnTo>
                  <a:pt x="1942909" y="2544851"/>
                </a:lnTo>
                <a:lnTo>
                  <a:pt x="1894814" y="2557361"/>
                </a:lnTo>
                <a:lnTo>
                  <a:pt x="1848307" y="2567013"/>
                </a:lnTo>
                <a:lnTo>
                  <a:pt x="1802930" y="2573832"/>
                </a:lnTo>
                <a:lnTo>
                  <a:pt x="1758289" y="2577820"/>
                </a:lnTo>
                <a:lnTo>
                  <a:pt x="1714004" y="2579001"/>
                </a:lnTo>
                <a:lnTo>
                  <a:pt x="1669681" y="2577338"/>
                </a:lnTo>
                <a:lnTo>
                  <a:pt x="1624952" y="2572867"/>
                </a:lnTo>
                <a:lnTo>
                  <a:pt x="1579422" y="2565577"/>
                </a:lnTo>
                <a:lnTo>
                  <a:pt x="1532724" y="2555468"/>
                </a:lnTo>
                <a:lnTo>
                  <a:pt x="1484452" y="2542527"/>
                </a:lnTo>
                <a:lnTo>
                  <a:pt x="1434223" y="2526792"/>
                </a:lnTo>
                <a:lnTo>
                  <a:pt x="1381683" y="2508224"/>
                </a:lnTo>
                <a:lnTo>
                  <a:pt x="1381036" y="2508224"/>
                </a:lnTo>
                <a:lnTo>
                  <a:pt x="1380388" y="2507577"/>
                </a:lnTo>
                <a:lnTo>
                  <a:pt x="1379105" y="2507577"/>
                </a:lnTo>
                <a:lnTo>
                  <a:pt x="1078077" y="2411831"/>
                </a:lnTo>
                <a:lnTo>
                  <a:pt x="760882" y="2310930"/>
                </a:lnTo>
                <a:lnTo>
                  <a:pt x="750608" y="2308364"/>
                </a:lnTo>
                <a:lnTo>
                  <a:pt x="529539" y="2308364"/>
                </a:lnTo>
                <a:lnTo>
                  <a:pt x="529539" y="1723567"/>
                </a:lnTo>
                <a:lnTo>
                  <a:pt x="743534" y="1723567"/>
                </a:lnTo>
                <a:lnTo>
                  <a:pt x="743534" y="1724202"/>
                </a:lnTo>
                <a:lnTo>
                  <a:pt x="750608" y="1724202"/>
                </a:lnTo>
                <a:lnTo>
                  <a:pt x="754138" y="1723567"/>
                </a:lnTo>
                <a:lnTo>
                  <a:pt x="757669" y="1722920"/>
                </a:lnTo>
                <a:lnTo>
                  <a:pt x="764095" y="1719707"/>
                </a:lnTo>
                <a:lnTo>
                  <a:pt x="860501" y="1676654"/>
                </a:lnTo>
                <a:lnTo>
                  <a:pt x="906310" y="1658442"/>
                </a:lnTo>
                <a:lnTo>
                  <a:pt x="952868" y="1644129"/>
                </a:lnTo>
                <a:lnTo>
                  <a:pt x="999985" y="1633702"/>
                </a:lnTo>
                <a:lnTo>
                  <a:pt x="1047457" y="1627124"/>
                </a:lnTo>
                <a:lnTo>
                  <a:pt x="1095108" y="1624380"/>
                </a:lnTo>
                <a:lnTo>
                  <a:pt x="1142733" y="1625447"/>
                </a:lnTo>
                <a:lnTo>
                  <a:pt x="1189088" y="1630197"/>
                </a:lnTo>
                <a:lnTo>
                  <a:pt x="1189545" y="1630197"/>
                </a:lnTo>
                <a:lnTo>
                  <a:pt x="1237145" y="1638922"/>
                </a:lnTo>
                <a:lnTo>
                  <a:pt x="1283563" y="1651292"/>
                </a:lnTo>
                <a:lnTo>
                  <a:pt x="1329182" y="1667370"/>
                </a:lnTo>
                <a:lnTo>
                  <a:pt x="1373835" y="1687144"/>
                </a:lnTo>
                <a:lnTo>
                  <a:pt x="1417320" y="1710601"/>
                </a:lnTo>
                <a:lnTo>
                  <a:pt x="1459433" y="1737702"/>
                </a:lnTo>
                <a:lnTo>
                  <a:pt x="1490040" y="1773351"/>
                </a:lnTo>
                <a:lnTo>
                  <a:pt x="1526908" y="1799793"/>
                </a:lnTo>
                <a:lnTo>
                  <a:pt x="1568602" y="1816227"/>
                </a:lnTo>
                <a:lnTo>
                  <a:pt x="1613674" y="1821891"/>
                </a:lnTo>
                <a:lnTo>
                  <a:pt x="2109139" y="1821891"/>
                </a:lnTo>
                <a:lnTo>
                  <a:pt x="2141931" y="1829320"/>
                </a:lnTo>
                <a:lnTo>
                  <a:pt x="2168995" y="1849513"/>
                </a:lnTo>
                <a:lnTo>
                  <a:pt x="2187498" y="1879358"/>
                </a:lnTo>
                <a:lnTo>
                  <a:pt x="2194610" y="1915706"/>
                </a:lnTo>
                <a:lnTo>
                  <a:pt x="2193086" y="1936940"/>
                </a:lnTo>
                <a:lnTo>
                  <a:pt x="2178710" y="1974811"/>
                </a:lnTo>
                <a:lnTo>
                  <a:pt x="2151634" y="2002142"/>
                </a:lnTo>
                <a:lnTo>
                  <a:pt x="2113318" y="2013077"/>
                </a:lnTo>
                <a:lnTo>
                  <a:pt x="2091156" y="2014029"/>
                </a:lnTo>
                <a:lnTo>
                  <a:pt x="1539760" y="2014029"/>
                </a:lnTo>
                <a:lnTo>
                  <a:pt x="1519809" y="2018093"/>
                </a:lnTo>
                <a:lnTo>
                  <a:pt x="1503464" y="2029142"/>
                </a:lnTo>
                <a:lnTo>
                  <a:pt x="1492415" y="2045487"/>
                </a:lnTo>
                <a:lnTo>
                  <a:pt x="1488351" y="2065451"/>
                </a:lnTo>
                <a:lnTo>
                  <a:pt x="1492415" y="2085403"/>
                </a:lnTo>
                <a:lnTo>
                  <a:pt x="1503464" y="2101761"/>
                </a:lnTo>
                <a:lnTo>
                  <a:pt x="1519809" y="2112797"/>
                </a:lnTo>
                <a:lnTo>
                  <a:pt x="1539760" y="2116861"/>
                </a:lnTo>
                <a:lnTo>
                  <a:pt x="2114283" y="2116861"/>
                </a:lnTo>
                <a:lnTo>
                  <a:pt x="2159914" y="2111070"/>
                </a:lnTo>
                <a:lnTo>
                  <a:pt x="2207336" y="2099310"/>
                </a:lnTo>
                <a:lnTo>
                  <a:pt x="2253018" y="2081517"/>
                </a:lnTo>
                <a:lnTo>
                  <a:pt x="2296642" y="2057933"/>
                </a:lnTo>
                <a:lnTo>
                  <a:pt x="2337930" y="2028812"/>
                </a:lnTo>
                <a:lnTo>
                  <a:pt x="2462593" y="1927923"/>
                </a:lnTo>
                <a:lnTo>
                  <a:pt x="2809621" y="1647088"/>
                </a:lnTo>
                <a:lnTo>
                  <a:pt x="2810903" y="1645805"/>
                </a:lnTo>
                <a:lnTo>
                  <a:pt x="2837827" y="1630197"/>
                </a:lnTo>
                <a:lnTo>
                  <a:pt x="2866733" y="1626527"/>
                </a:lnTo>
                <a:lnTo>
                  <a:pt x="2895041" y="1634413"/>
                </a:lnTo>
                <a:lnTo>
                  <a:pt x="2920161" y="1653514"/>
                </a:lnTo>
                <a:lnTo>
                  <a:pt x="2939415" y="1684858"/>
                </a:lnTo>
                <a:lnTo>
                  <a:pt x="2946984" y="1721154"/>
                </a:lnTo>
                <a:lnTo>
                  <a:pt x="2946984" y="1547431"/>
                </a:lnTo>
                <a:lnTo>
                  <a:pt x="2916250" y="1532267"/>
                </a:lnTo>
                <a:lnTo>
                  <a:pt x="2871876" y="1523301"/>
                </a:lnTo>
                <a:lnTo>
                  <a:pt x="2826804" y="1526057"/>
                </a:lnTo>
                <a:lnTo>
                  <a:pt x="2783090" y="1540700"/>
                </a:lnTo>
                <a:lnTo>
                  <a:pt x="2742793" y="1567395"/>
                </a:lnTo>
                <a:lnTo>
                  <a:pt x="2296795" y="1927923"/>
                </a:lnTo>
                <a:lnTo>
                  <a:pt x="2296795" y="1914423"/>
                </a:lnTo>
                <a:lnTo>
                  <a:pt x="2291118" y="1869808"/>
                </a:lnTo>
                <a:lnTo>
                  <a:pt x="2276500" y="1828761"/>
                </a:lnTo>
                <a:lnTo>
                  <a:pt x="2254046" y="1792478"/>
                </a:lnTo>
                <a:lnTo>
                  <a:pt x="2224900" y="1762163"/>
                </a:lnTo>
                <a:lnTo>
                  <a:pt x="2190178" y="1739023"/>
                </a:lnTo>
                <a:lnTo>
                  <a:pt x="2150872" y="1724202"/>
                </a:lnTo>
                <a:lnTo>
                  <a:pt x="2150605" y="1724202"/>
                </a:lnTo>
                <a:lnTo>
                  <a:pt x="2108504" y="1719059"/>
                </a:lnTo>
                <a:lnTo>
                  <a:pt x="1613027" y="1719059"/>
                </a:lnTo>
                <a:lnTo>
                  <a:pt x="1592199" y="1716024"/>
                </a:lnTo>
                <a:lnTo>
                  <a:pt x="1572704" y="1707261"/>
                </a:lnTo>
                <a:lnTo>
                  <a:pt x="1555369" y="1693303"/>
                </a:lnTo>
                <a:lnTo>
                  <a:pt x="1541056" y="1674723"/>
                </a:lnTo>
                <a:lnTo>
                  <a:pt x="1537195" y="1668932"/>
                </a:lnTo>
                <a:lnTo>
                  <a:pt x="1532699" y="1663801"/>
                </a:lnTo>
                <a:lnTo>
                  <a:pt x="1526908" y="1659293"/>
                </a:lnTo>
                <a:lnTo>
                  <a:pt x="1484172" y="1630489"/>
                </a:lnTo>
                <a:lnTo>
                  <a:pt x="1473631" y="1624380"/>
                </a:lnTo>
                <a:lnTo>
                  <a:pt x="1467345" y="1620735"/>
                </a:lnTo>
                <a:lnTo>
                  <a:pt x="1394891" y="1582801"/>
                </a:lnTo>
                <a:lnTo>
                  <a:pt x="1348663" y="1563954"/>
                </a:lnTo>
                <a:lnTo>
                  <a:pt x="1301584" y="1548485"/>
                </a:lnTo>
                <a:lnTo>
                  <a:pt x="1253807" y="1536369"/>
                </a:lnTo>
                <a:lnTo>
                  <a:pt x="1205484" y="1527657"/>
                </a:lnTo>
                <a:lnTo>
                  <a:pt x="1156779" y="1522361"/>
                </a:lnTo>
                <a:lnTo>
                  <a:pt x="1107846" y="1520494"/>
                </a:lnTo>
                <a:lnTo>
                  <a:pt x="1058837" y="1522056"/>
                </a:lnTo>
                <a:lnTo>
                  <a:pt x="1009904" y="1527086"/>
                </a:lnTo>
                <a:lnTo>
                  <a:pt x="961212" y="1535607"/>
                </a:lnTo>
                <a:lnTo>
                  <a:pt x="912901" y="1547609"/>
                </a:lnTo>
                <a:lnTo>
                  <a:pt x="865136" y="1563128"/>
                </a:lnTo>
                <a:lnTo>
                  <a:pt x="818083" y="1582178"/>
                </a:lnTo>
                <a:lnTo>
                  <a:pt x="731964" y="1620735"/>
                </a:lnTo>
                <a:lnTo>
                  <a:pt x="529539" y="1620735"/>
                </a:lnTo>
                <a:lnTo>
                  <a:pt x="529539" y="1593748"/>
                </a:lnTo>
                <a:lnTo>
                  <a:pt x="529539" y="1542338"/>
                </a:lnTo>
                <a:lnTo>
                  <a:pt x="525564" y="1522361"/>
                </a:lnTo>
                <a:lnTo>
                  <a:pt x="514680" y="1506029"/>
                </a:lnTo>
                <a:lnTo>
                  <a:pt x="498360" y="1494980"/>
                </a:lnTo>
                <a:lnTo>
                  <a:pt x="478129" y="1490929"/>
                </a:lnTo>
                <a:lnTo>
                  <a:pt x="426720" y="1490929"/>
                </a:lnTo>
                <a:lnTo>
                  <a:pt x="426720" y="1593748"/>
                </a:lnTo>
                <a:lnTo>
                  <a:pt x="426720" y="2442032"/>
                </a:lnTo>
                <a:lnTo>
                  <a:pt x="342531" y="2442032"/>
                </a:lnTo>
                <a:lnTo>
                  <a:pt x="370687" y="2417788"/>
                </a:lnTo>
                <a:lnTo>
                  <a:pt x="392328" y="2387650"/>
                </a:lnTo>
                <a:lnTo>
                  <a:pt x="392430" y="2387409"/>
                </a:lnTo>
                <a:lnTo>
                  <a:pt x="401383" y="2364917"/>
                </a:lnTo>
                <a:lnTo>
                  <a:pt x="406336" y="2352471"/>
                </a:lnTo>
                <a:lnTo>
                  <a:pt x="406361" y="2352205"/>
                </a:lnTo>
                <a:lnTo>
                  <a:pt x="411289" y="2313508"/>
                </a:lnTo>
                <a:lnTo>
                  <a:pt x="403390" y="2264892"/>
                </a:lnTo>
                <a:lnTo>
                  <a:pt x="381431" y="2222563"/>
                </a:lnTo>
                <a:lnTo>
                  <a:pt x="347992" y="2189137"/>
                </a:lnTo>
                <a:lnTo>
                  <a:pt x="308470" y="2168626"/>
                </a:lnTo>
                <a:lnTo>
                  <a:pt x="308470" y="2313508"/>
                </a:lnTo>
                <a:lnTo>
                  <a:pt x="304419" y="2333472"/>
                </a:lnTo>
                <a:lnTo>
                  <a:pt x="293370" y="2349817"/>
                </a:lnTo>
                <a:lnTo>
                  <a:pt x="277025" y="2360866"/>
                </a:lnTo>
                <a:lnTo>
                  <a:pt x="257060" y="2364917"/>
                </a:lnTo>
                <a:lnTo>
                  <a:pt x="237096" y="2360866"/>
                </a:lnTo>
                <a:lnTo>
                  <a:pt x="220751" y="2349817"/>
                </a:lnTo>
                <a:lnTo>
                  <a:pt x="209702" y="2333472"/>
                </a:lnTo>
                <a:lnTo>
                  <a:pt x="205651" y="2313508"/>
                </a:lnTo>
                <a:lnTo>
                  <a:pt x="209702" y="2293543"/>
                </a:lnTo>
                <a:lnTo>
                  <a:pt x="220751" y="2277199"/>
                </a:lnTo>
                <a:lnTo>
                  <a:pt x="237096" y="2266150"/>
                </a:lnTo>
                <a:lnTo>
                  <a:pt x="257060" y="2262098"/>
                </a:lnTo>
                <a:lnTo>
                  <a:pt x="277025" y="2266150"/>
                </a:lnTo>
                <a:lnTo>
                  <a:pt x="293370" y="2277199"/>
                </a:lnTo>
                <a:lnTo>
                  <a:pt x="304419" y="2293543"/>
                </a:lnTo>
                <a:lnTo>
                  <a:pt x="308470" y="2313508"/>
                </a:lnTo>
                <a:lnTo>
                  <a:pt x="308470" y="2168626"/>
                </a:lnTo>
                <a:lnTo>
                  <a:pt x="305676" y="2167166"/>
                </a:lnTo>
                <a:lnTo>
                  <a:pt x="257060" y="2159266"/>
                </a:lnTo>
                <a:lnTo>
                  <a:pt x="208445" y="2167166"/>
                </a:lnTo>
                <a:lnTo>
                  <a:pt x="166128" y="2189137"/>
                </a:lnTo>
                <a:lnTo>
                  <a:pt x="132689" y="2222563"/>
                </a:lnTo>
                <a:lnTo>
                  <a:pt x="110718" y="2264892"/>
                </a:lnTo>
                <a:lnTo>
                  <a:pt x="102831" y="2313508"/>
                </a:lnTo>
                <a:lnTo>
                  <a:pt x="107784" y="2352205"/>
                </a:lnTo>
                <a:lnTo>
                  <a:pt x="107899" y="2352471"/>
                </a:lnTo>
                <a:lnTo>
                  <a:pt x="121780" y="2387409"/>
                </a:lnTo>
                <a:lnTo>
                  <a:pt x="143497" y="2417788"/>
                </a:lnTo>
                <a:lnTo>
                  <a:pt x="171589" y="2442032"/>
                </a:lnTo>
                <a:lnTo>
                  <a:pt x="102831" y="2442032"/>
                </a:lnTo>
                <a:lnTo>
                  <a:pt x="102831" y="2313508"/>
                </a:lnTo>
                <a:lnTo>
                  <a:pt x="102831" y="1593748"/>
                </a:lnTo>
                <a:lnTo>
                  <a:pt x="426720" y="1593748"/>
                </a:lnTo>
                <a:lnTo>
                  <a:pt x="426720" y="1490929"/>
                </a:lnTo>
                <a:lnTo>
                  <a:pt x="51409" y="1490929"/>
                </a:lnTo>
                <a:lnTo>
                  <a:pt x="31457" y="1494980"/>
                </a:lnTo>
                <a:lnTo>
                  <a:pt x="15100" y="1506029"/>
                </a:lnTo>
                <a:lnTo>
                  <a:pt x="4064" y="1522361"/>
                </a:lnTo>
                <a:lnTo>
                  <a:pt x="0" y="1542338"/>
                </a:lnTo>
                <a:lnTo>
                  <a:pt x="0" y="2493441"/>
                </a:lnTo>
                <a:lnTo>
                  <a:pt x="4064" y="2513406"/>
                </a:lnTo>
                <a:lnTo>
                  <a:pt x="15100" y="2529751"/>
                </a:lnTo>
                <a:lnTo>
                  <a:pt x="31457" y="2540800"/>
                </a:lnTo>
                <a:lnTo>
                  <a:pt x="51409" y="2544851"/>
                </a:lnTo>
                <a:lnTo>
                  <a:pt x="478129" y="2544851"/>
                </a:lnTo>
                <a:lnTo>
                  <a:pt x="498094" y="2540800"/>
                </a:lnTo>
                <a:lnTo>
                  <a:pt x="514438" y="2529751"/>
                </a:lnTo>
                <a:lnTo>
                  <a:pt x="514553" y="2529573"/>
                </a:lnTo>
                <a:lnTo>
                  <a:pt x="525475" y="2513406"/>
                </a:lnTo>
                <a:lnTo>
                  <a:pt x="529539" y="2493441"/>
                </a:lnTo>
                <a:lnTo>
                  <a:pt x="529539" y="2442032"/>
                </a:lnTo>
                <a:lnTo>
                  <a:pt x="529539" y="2411831"/>
                </a:lnTo>
                <a:lnTo>
                  <a:pt x="735177" y="2411831"/>
                </a:lnTo>
                <a:lnTo>
                  <a:pt x="1345044" y="2605265"/>
                </a:lnTo>
                <a:lnTo>
                  <a:pt x="1395882" y="2623312"/>
                </a:lnTo>
                <a:lnTo>
                  <a:pt x="1444904" y="2638907"/>
                </a:lnTo>
                <a:lnTo>
                  <a:pt x="1492389" y="2652052"/>
                </a:lnTo>
                <a:lnTo>
                  <a:pt x="1538566" y="2662783"/>
                </a:lnTo>
                <a:lnTo>
                  <a:pt x="1583677" y="2671102"/>
                </a:lnTo>
                <a:lnTo>
                  <a:pt x="1627251" y="2676918"/>
                </a:lnTo>
                <a:lnTo>
                  <a:pt x="1626755" y="2676918"/>
                </a:lnTo>
                <a:lnTo>
                  <a:pt x="1671421" y="2680538"/>
                </a:lnTo>
                <a:lnTo>
                  <a:pt x="1670735" y="2680538"/>
                </a:lnTo>
                <a:lnTo>
                  <a:pt x="1715211" y="2681732"/>
                </a:lnTo>
                <a:lnTo>
                  <a:pt x="1758873" y="2680538"/>
                </a:lnTo>
                <a:lnTo>
                  <a:pt x="1802803" y="2676918"/>
                </a:lnTo>
                <a:lnTo>
                  <a:pt x="1847253" y="2670899"/>
                </a:lnTo>
                <a:lnTo>
                  <a:pt x="1892490" y="2662453"/>
                </a:lnTo>
                <a:lnTo>
                  <a:pt x="1938794" y="2651620"/>
                </a:lnTo>
                <a:lnTo>
                  <a:pt x="1986407" y="2638361"/>
                </a:lnTo>
                <a:lnTo>
                  <a:pt x="2035606" y="2622689"/>
                </a:lnTo>
                <a:lnTo>
                  <a:pt x="2086648" y="2604617"/>
                </a:lnTo>
                <a:lnTo>
                  <a:pt x="2101430" y="2596261"/>
                </a:lnTo>
                <a:lnTo>
                  <a:pt x="2122601" y="2579001"/>
                </a:lnTo>
                <a:lnTo>
                  <a:pt x="2994698" y="1867509"/>
                </a:lnTo>
                <a:lnTo>
                  <a:pt x="3002419" y="1859800"/>
                </a:lnTo>
                <a:lnTo>
                  <a:pt x="3028658" y="1817204"/>
                </a:lnTo>
                <a:lnTo>
                  <a:pt x="3043834" y="1770075"/>
                </a:lnTo>
                <a:lnTo>
                  <a:pt x="3047962" y="1720837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68319" y="7433157"/>
            <a:ext cx="3293110" cy="2308225"/>
          </a:xfrm>
          <a:custGeom>
            <a:avLst/>
            <a:gdLst/>
            <a:ahLst/>
            <a:cxnLst/>
            <a:rect l="l" t="t" r="r" b="b"/>
            <a:pathLst>
              <a:path w="3293109" h="2308225">
                <a:moveTo>
                  <a:pt x="697585" y="323380"/>
                </a:moveTo>
                <a:lnTo>
                  <a:pt x="691616" y="272783"/>
                </a:lnTo>
                <a:lnTo>
                  <a:pt x="675347" y="226733"/>
                </a:lnTo>
                <a:lnTo>
                  <a:pt x="649960" y="186397"/>
                </a:lnTo>
                <a:lnTo>
                  <a:pt x="616623" y="152946"/>
                </a:lnTo>
                <a:lnTo>
                  <a:pt x="576491" y="127558"/>
                </a:lnTo>
                <a:lnTo>
                  <a:pt x="530758" y="111404"/>
                </a:lnTo>
                <a:lnTo>
                  <a:pt x="480580" y="105664"/>
                </a:lnTo>
                <a:lnTo>
                  <a:pt x="433324" y="110134"/>
                </a:lnTo>
                <a:lnTo>
                  <a:pt x="389458" y="123190"/>
                </a:lnTo>
                <a:lnTo>
                  <a:pt x="349948" y="143916"/>
                </a:lnTo>
                <a:lnTo>
                  <a:pt x="315709" y="171386"/>
                </a:lnTo>
                <a:lnTo>
                  <a:pt x="287705" y="204698"/>
                </a:lnTo>
                <a:lnTo>
                  <a:pt x="266852" y="242912"/>
                </a:lnTo>
                <a:lnTo>
                  <a:pt x="254114" y="285127"/>
                </a:lnTo>
                <a:lnTo>
                  <a:pt x="250405" y="330415"/>
                </a:lnTo>
                <a:lnTo>
                  <a:pt x="256159" y="374764"/>
                </a:lnTo>
                <a:lnTo>
                  <a:pt x="270522" y="416344"/>
                </a:lnTo>
                <a:lnTo>
                  <a:pt x="292442" y="454139"/>
                </a:lnTo>
                <a:lnTo>
                  <a:pt x="320903" y="487159"/>
                </a:lnTo>
                <a:lnTo>
                  <a:pt x="354838" y="514388"/>
                </a:lnTo>
                <a:lnTo>
                  <a:pt x="393217" y="534822"/>
                </a:lnTo>
                <a:lnTo>
                  <a:pt x="435000" y="547458"/>
                </a:lnTo>
                <a:lnTo>
                  <a:pt x="479145" y="551294"/>
                </a:lnTo>
                <a:lnTo>
                  <a:pt x="524065" y="545934"/>
                </a:lnTo>
                <a:lnTo>
                  <a:pt x="565569" y="532282"/>
                </a:lnTo>
                <a:lnTo>
                  <a:pt x="602856" y="511175"/>
                </a:lnTo>
                <a:lnTo>
                  <a:pt x="635114" y="483450"/>
                </a:lnTo>
                <a:lnTo>
                  <a:pt x="661517" y="449973"/>
                </a:lnTo>
                <a:lnTo>
                  <a:pt x="681278" y="411568"/>
                </a:lnTo>
                <a:lnTo>
                  <a:pt x="693572" y="369087"/>
                </a:lnTo>
                <a:lnTo>
                  <a:pt x="697585" y="323380"/>
                </a:lnTo>
                <a:close/>
              </a:path>
              <a:path w="3293109" h="2308225">
                <a:moveTo>
                  <a:pt x="952728" y="1841665"/>
                </a:moveTo>
                <a:lnTo>
                  <a:pt x="929792" y="1788604"/>
                </a:lnTo>
                <a:lnTo>
                  <a:pt x="869708" y="1773643"/>
                </a:lnTo>
                <a:lnTo>
                  <a:pt x="640321" y="1773605"/>
                </a:lnTo>
                <a:lnTo>
                  <a:pt x="584733" y="1770380"/>
                </a:lnTo>
                <a:lnTo>
                  <a:pt x="534238" y="1761109"/>
                </a:lnTo>
                <a:lnTo>
                  <a:pt x="488759" y="1745729"/>
                </a:lnTo>
                <a:lnTo>
                  <a:pt x="448183" y="1724202"/>
                </a:lnTo>
                <a:lnTo>
                  <a:pt x="412445" y="1696466"/>
                </a:lnTo>
                <a:lnTo>
                  <a:pt x="381457" y="1662493"/>
                </a:lnTo>
                <a:lnTo>
                  <a:pt x="355117" y="1622209"/>
                </a:lnTo>
                <a:lnTo>
                  <a:pt x="333349" y="1575574"/>
                </a:lnTo>
                <a:lnTo>
                  <a:pt x="316064" y="1522552"/>
                </a:lnTo>
                <a:lnTo>
                  <a:pt x="142087" y="877239"/>
                </a:lnTo>
                <a:lnTo>
                  <a:pt x="130098" y="841616"/>
                </a:lnTo>
                <a:lnTo>
                  <a:pt x="112407" y="813765"/>
                </a:lnTo>
                <a:lnTo>
                  <a:pt x="86296" y="798436"/>
                </a:lnTo>
                <a:lnTo>
                  <a:pt x="49085" y="800379"/>
                </a:lnTo>
                <a:lnTo>
                  <a:pt x="16090" y="818603"/>
                </a:lnTo>
                <a:lnTo>
                  <a:pt x="1397" y="846416"/>
                </a:lnTo>
                <a:lnTo>
                  <a:pt x="0" y="880097"/>
                </a:lnTo>
                <a:lnTo>
                  <a:pt x="6883" y="915911"/>
                </a:lnTo>
                <a:lnTo>
                  <a:pt x="132295" y="1394726"/>
                </a:lnTo>
                <a:lnTo>
                  <a:pt x="185826" y="1585264"/>
                </a:lnTo>
                <a:lnTo>
                  <a:pt x="202920" y="1635150"/>
                </a:lnTo>
                <a:lnTo>
                  <a:pt x="223926" y="1681124"/>
                </a:lnTo>
                <a:lnTo>
                  <a:pt x="248843" y="1723148"/>
                </a:lnTo>
                <a:lnTo>
                  <a:pt x="277685" y="1761159"/>
                </a:lnTo>
                <a:lnTo>
                  <a:pt x="310451" y="1795119"/>
                </a:lnTo>
                <a:lnTo>
                  <a:pt x="347154" y="1824964"/>
                </a:lnTo>
                <a:lnTo>
                  <a:pt x="387807" y="1850656"/>
                </a:lnTo>
                <a:lnTo>
                  <a:pt x="432396" y="1872132"/>
                </a:lnTo>
                <a:lnTo>
                  <a:pt x="480949" y="1889353"/>
                </a:lnTo>
                <a:lnTo>
                  <a:pt x="533476" y="1902269"/>
                </a:lnTo>
                <a:lnTo>
                  <a:pt x="582447" y="1908708"/>
                </a:lnTo>
                <a:lnTo>
                  <a:pt x="630313" y="1910549"/>
                </a:lnTo>
                <a:lnTo>
                  <a:pt x="676249" y="1910803"/>
                </a:lnTo>
                <a:lnTo>
                  <a:pt x="719480" y="1912429"/>
                </a:lnTo>
                <a:lnTo>
                  <a:pt x="868375" y="1912569"/>
                </a:lnTo>
                <a:lnTo>
                  <a:pt x="901877" y="1908073"/>
                </a:lnTo>
                <a:lnTo>
                  <a:pt x="928039" y="1894306"/>
                </a:lnTo>
                <a:lnTo>
                  <a:pt x="945451" y="1871941"/>
                </a:lnTo>
                <a:lnTo>
                  <a:pt x="952728" y="1841665"/>
                </a:lnTo>
                <a:close/>
              </a:path>
              <a:path w="3293109" h="2308225">
                <a:moveTo>
                  <a:pt x="1349552" y="2105253"/>
                </a:moveTo>
                <a:lnTo>
                  <a:pt x="1349324" y="1845792"/>
                </a:lnTo>
                <a:lnTo>
                  <a:pt x="1349362" y="1567180"/>
                </a:lnTo>
                <a:lnTo>
                  <a:pt x="1346276" y="1513573"/>
                </a:lnTo>
                <a:lnTo>
                  <a:pt x="1336675" y="1470393"/>
                </a:lnTo>
                <a:lnTo>
                  <a:pt x="1294650" y="1412087"/>
                </a:lnTo>
                <a:lnTo>
                  <a:pt x="1216647" y="1385785"/>
                </a:lnTo>
                <a:lnTo>
                  <a:pt x="1162100" y="1382610"/>
                </a:lnTo>
                <a:lnTo>
                  <a:pt x="1004697" y="1381112"/>
                </a:lnTo>
                <a:lnTo>
                  <a:pt x="952296" y="1381747"/>
                </a:lnTo>
                <a:lnTo>
                  <a:pt x="899985" y="1383906"/>
                </a:lnTo>
                <a:lnTo>
                  <a:pt x="863523" y="1381417"/>
                </a:lnTo>
                <a:lnTo>
                  <a:pt x="840854" y="1368488"/>
                </a:lnTo>
                <a:lnTo>
                  <a:pt x="828840" y="1344739"/>
                </a:lnTo>
                <a:lnTo>
                  <a:pt x="824357" y="1309776"/>
                </a:lnTo>
                <a:lnTo>
                  <a:pt x="821182" y="1259738"/>
                </a:lnTo>
                <a:lnTo>
                  <a:pt x="816190" y="1209929"/>
                </a:lnTo>
                <a:lnTo>
                  <a:pt x="809510" y="1160360"/>
                </a:lnTo>
                <a:lnTo>
                  <a:pt x="801281" y="1111046"/>
                </a:lnTo>
                <a:lnTo>
                  <a:pt x="791641" y="1061974"/>
                </a:lnTo>
                <a:lnTo>
                  <a:pt x="780732" y="1013155"/>
                </a:lnTo>
                <a:lnTo>
                  <a:pt x="768705" y="964590"/>
                </a:lnTo>
                <a:lnTo>
                  <a:pt x="755675" y="916279"/>
                </a:lnTo>
                <a:lnTo>
                  <a:pt x="739648" y="869607"/>
                </a:lnTo>
                <a:lnTo>
                  <a:pt x="718820" y="826452"/>
                </a:lnTo>
                <a:lnTo>
                  <a:pt x="693521" y="787057"/>
                </a:lnTo>
                <a:lnTo>
                  <a:pt x="664133" y="751611"/>
                </a:lnTo>
                <a:lnTo>
                  <a:pt x="630974" y="720344"/>
                </a:lnTo>
                <a:lnTo>
                  <a:pt x="594410" y="693470"/>
                </a:lnTo>
                <a:lnTo>
                  <a:pt x="554799" y="671220"/>
                </a:lnTo>
                <a:lnTo>
                  <a:pt x="512483" y="653796"/>
                </a:lnTo>
                <a:lnTo>
                  <a:pt x="467817" y="641426"/>
                </a:lnTo>
                <a:lnTo>
                  <a:pt x="421157" y="634326"/>
                </a:lnTo>
                <a:lnTo>
                  <a:pt x="372833" y="632714"/>
                </a:lnTo>
                <a:lnTo>
                  <a:pt x="323723" y="639267"/>
                </a:lnTo>
                <a:lnTo>
                  <a:pt x="284314" y="655777"/>
                </a:lnTo>
                <a:lnTo>
                  <a:pt x="255371" y="681482"/>
                </a:lnTo>
                <a:lnTo>
                  <a:pt x="237655" y="715594"/>
                </a:lnTo>
                <a:lnTo>
                  <a:pt x="231952" y="757339"/>
                </a:lnTo>
                <a:lnTo>
                  <a:pt x="239039" y="805942"/>
                </a:lnTo>
                <a:lnTo>
                  <a:pt x="427405" y="1498117"/>
                </a:lnTo>
                <a:lnTo>
                  <a:pt x="445008" y="1547088"/>
                </a:lnTo>
                <a:lnTo>
                  <a:pt x="468160" y="1586166"/>
                </a:lnTo>
                <a:lnTo>
                  <a:pt x="497395" y="1615833"/>
                </a:lnTo>
                <a:lnTo>
                  <a:pt x="533285" y="1636560"/>
                </a:lnTo>
                <a:lnTo>
                  <a:pt x="576364" y="1648853"/>
                </a:lnTo>
                <a:lnTo>
                  <a:pt x="627189" y="1653184"/>
                </a:lnTo>
                <a:lnTo>
                  <a:pt x="837920" y="1655140"/>
                </a:lnTo>
                <a:lnTo>
                  <a:pt x="943216" y="1653768"/>
                </a:lnTo>
                <a:lnTo>
                  <a:pt x="995794" y="1651825"/>
                </a:lnTo>
                <a:lnTo>
                  <a:pt x="1034999" y="1654492"/>
                </a:lnTo>
                <a:lnTo>
                  <a:pt x="1058138" y="1667713"/>
                </a:lnTo>
                <a:lnTo>
                  <a:pt x="1068806" y="1692592"/>
                </a:lnTo>
                <a:lnTo>
                  <a:pt x="1070635" y="1730184"/>
                </a:lnTo>
                <a:lnTo>
                  <a:pt x="1069301" y="1783397"/>
                </a:lnTo>
                <a:lnTo>
                  <a:pt x="1068108" y="1889887"/>
                </a:lnTo>
                <a:lnTo>
                  <a:pt x="1069492" y="2156193"/>
                </a:lnTo>
                <a:lnTo>
                  <a:pt x="1075702" y="2207984"/>
                </a:lnTo>
                <a:lnTo>
                  <a:pt x="1093000" y="2249716"/>
                </a:lnTo>
                <a:lnTo>
                  <a:pt x="1120609" y="2280691"/>
                </a:lnTo>
                <a:lnTo>
                  <a:pt x="1157706" y="2300224"/>
                </a:lnTo>
                <a:lnTo>
                  <a:pt x="1203540" y="2307615"/>
                </a:lnTo>
                <a:lnTo>
                  <a:pt x="1251788" y="2301798"/>
                </a:lnTo>
                <a:lnTo>
                  <a:pt x="1291704" y="2282799"/>
                </a:lnTo>
                <a:lnTo>
                  <a:pt x="1322044" y="2251646"/>
                </a:lnTo>
                <a:lnTo>
                  <a:pt x="1341526" y="2209406"/>
                </a:lnTo>
                <a:lnTo>
                  <a:pt x="1348930" y="2157133"/>
                </a:lnTo>
                <a:lnTo>
                  <a:pt x="1349552" y="2105253"/>
                </a:lnTo>
                <a:close/>
              </a:path>
              <a:path w="3293109" h="2308225">
                <a:moveTo>
                  <a:pt x="1859940" y="205155"/>
                </a:moveTo>
                <a:lnTo>
                  <a:pt x="1854339" y="157137"/>
                </a:lnTo>
                <a:lnTo>
                  <a:pt x="1838731" y="113385"/>
                </a:lnTo>
                <a:lnTo>
                  <a:pt x="1814309" y="75082"/>
                </a:lnTo>
                <a:lnTo>
                  <a:pt x="1782254" y="43421"/>
                </a:lnTo>
                <a:lnTo>
                  <a:pt x="1743786" y="19558"/>
                </a:lnTo>
                <a:lnTo>
                  <a:pt x="1700085" y="4686"/>
                </a:lnTo>
                <a:lnTo>
                  <a:pt x="1652371" y="0"/>
                </a:lnTo>
                <a:lnTo>
                  <a:pt x="1606575" y="6083"/>
                </a:lnTo>
                <a:lnTo>
                  <a:pt x="1564081" y="21958"/>
                </a:lnTo>
                <a:lnTo>
                  <a:pt x="1526235" y="46316"/>
                </a:lnTo>
                <a:lnTo>
                  <a:pt x="1494332" y="77851"/>
                </a:lnTo>
                <a:lnTo>
                  <a:pt x="1469694" y="115252"/>
                </a:lnTo>
                <a:lnTo>
                  <a:pt x="1453667" y="157213"/>
                </a:lnTo>
                <a:lnTo>
                  <a:pt x="1447558" y="202438"/>
                </a:lnTo>
                <a:lnTo>
                  <a:pt x="1452422" y="249440"/>
                </a:lnTo>
                <a:lnTo>
                  <a:pt x="1467624" y="292811"/>
                </a:lnTo>
                <a:lnTo>
                  <a:pt x="1491894" y="331254"/>
                </a:lnTo>
                <a:lnTo>
                  <a:pt x="1523923" y="363486"/>
                </a:lnTo>
                <a:lnTo>
                  <a:pt x="1562455" y="388213"/>
                </a:lnTo>
                <a:lnTo>
                  <a:pt x="1606207" y="404139"/>
                </a:lnTo>
                <a:lnTo>
                  <a:pt x="1653870" y="409968"/>
                </a:lnTo>
                <a:lnTo>
                  <a:pt x="1702320" y="405041"/>
                </a:lnTo>
                <a:lnTo>
                  <a:pt x="1746211" y="390245"/>
                </a:lnTo>
                <a:lnTo>
                  <a:pt x="1784477" y="366636"/>
                </a:lnTo>
                <a:lnTo>
                  <a:pt x="1816036" y="335267"/>
                </a:lnTo>
                <a:lnTo>
                  <a:pt x="1839849" y="297192"/>
                </a:lnTo>
                <a:lnTo>
                  <a:pt x="1854835" y="253466"/>
                </a:lnTo>
                <a:lnTo>
                  <a:pt x="1859940" y="205155"/>
                </a:lnTo>
                <a:close/>
              </a:path>
              <a:path w="3293109" h="2308225">
                <a:moveTo>
                  <a:pt x="2169731" y="807491"/>
                </a:moveTo>
                <a:lnTo>
                  <a:pt x="2169515" y="742035"/>
                </a:lnTo>
                <a:lnTo>
                  <a:pt x="2164296" y="694156"/>
                </a:lnTo>
                <a:lnTo>
                  <a:pt x="2151977" y="649909"/>
                </a:lnTo>
                <a:lnTo>
                  <a:pt x="2133054" y="609815"/>
                </a:lnTo>
                <a:lnTo>
                  <a:pt x="2108035" y="574382"/>
                </a:lnTo>
                <a:lnTo>
                  <a:pt x="2077427" y="544118"/>
                </a:lnTo>
                <a:lnTo>
                  <a:pt x="2041753" y="519557"/>
                </a:lnTo>
                <a:lnTo>
                  <a:pt x="2001507" y="501192"/>
                </a:lnTo>
                <a:lnTo>
                  <a:pt x="1957209" y="489546"/>
                </a:lnTo>
                <a:lnTo>
                  <a:pt x="1909343" y="485140"/>
                </a:lnTo>
                <a:lnTo>
                  <a:pt x="1858606" y="484708"/>
                </a:lnTo>
                <a:lnTo>
                  <a:pt x="1655699" y="484949"/>
                </a:lnTo>
                <a:lnTo>
                  <a:pt x="1493647" y="484352"/>
                </a:lnTo>
                <a:lnTo>
                  <a:pt x="1385671" y="485317"/>
                </a:lnTo>
                <a:lnTo>
                  <a:pt x="1333995" y="490918"/>
                </a:lnTo>
                <a:lnTo>
                  <a:pt x="1287640" y="505091"/>
                </a:lnTo>
                <a:lnTo>
                  <a:pt x="1246606" y="527431"/>
                </a:lnTo>
                <a:lnTo>
                  <a:pt x="1210894" y="557555"/>
                </a:lnTo>
                <a:lnTo>
                  <a:pt x="1180503" y="595071"/>
                </a:lnTo>
                <a:lnTo>
                  <a:pt x="1155420" y="639597"/>
                </a:lnTo>
                <a:lnTo>
                  <a:pt x="1139405" y="688136"/>
                </a:lnTo>
                <a:lnTo>
                  <a:pt x="1133373" y="737958"/>
                </a:lnTo>
                <a:lnTo>
                  <a:pt x="1133335" y="788530"/>
                </a:lnTo>
                <a:lnTo>
                  <a:pt x="1135354" y="839355"/>
                </a:lnTo>
                <a:lnTo>
                  <a:pt x="1135443" y="889901"/>
                </a:lnTo>
                <a:lnTo>
                  <a:pt x="1233982" y="918311"/>
                </a:lnTo>
                <a:lnTo>
                  <a:pt x="1270495" y="917308"/>
                </a:lnTo>
                <a:lnTo>
                  <a:pt x="1304582" y="909777"/>
                </a:lnTo>
                <a:lnTo>
                  <a:pt x="1319098" y="894372"/>
                </a:lnTo>
                <a:lnTo>
                  <a:pt x="1321028" y="869213"/>
                </a:lnTo>
                <a:lnTo>
                  <a:pt x="1318082" y="839889"/>
                </a:lnTo>
                <a:lnTo>
                  <a:pt x="1317929" y="812012"/>
                </a:lnTo>
                <a:lnTo>
                  <a:pt x="1318945" y="790498"/>
                </a:lnTo>
                <a:lnTo>
                  <a:pt x="1323644" y="779526"/>
                </a:lnTo>
                <a:lnTo>
                  <a:pt x="1331899" y="771906"/>
                </a:lnTo>
                <a:lnTo>
                  <a:pt x="1343583" y="768629"/>
                </a:lnTo>
                <a:lnTo>
                  <a:pt x="1356118" y="771245"/>
                </a:lnTo>
                <a:lnTo>
                  <a:pt x="1363611" y="779411"/>
                </a:lnTo>
                <a:lnTo>
                  <a:pt x="1367497" y="790879"/>
                </a:lnTo>
                <a:lnTo>
                  <a:pt x="1370190" y="813650"/>
                </a:lnTo>
                <a:lnTo>
                  <a:pt x="1370850" y="834174"/>
                </a:lnTo>
                <a:lnTo>
                  <a:pt x="1369847" y="844232"/>
                </a:lnTo>
                <a:lnTo>
                  <a:pt x="1368780" y="879690"/>
                </a:lnTo>
                <a:lnTo>
                  <a:pt x="1379689" y="902474"/>
                </a:lnTo>
                <a:lnTo>
                  <a:pt x="1403261" y="914336"/>
                </a:lnTo>
                <a:lnTo>
                  <a:pt x="1440129" y="917028"/>
                </a:lnTo>
                <a:lnTo>
                  <a:pt x="1546440" y="914565"/>
                </a:lnTo>
                <a:lnTo>
                  <a:pt x="1652803" y="913739"/>
                </a:lnTo>
                <a:lnTo>
                  <a:pt x="1759165" y="914565"/>
                </a:lnTo>
                <a:lnTo>
                  <a:pt x="1865503" y="917028"/>
                </a:lnTo>
                <a:lnTo>
                  <a:pt x="1903463" y="915238"/>
                </a:lnTo>
                <a:lnTo>
                  <a:pt x="1929168" y="904735"/>
                </a:lnTo>
                <a:lnTo>
                  <a:pt x="1942249" y="881824"/>
                </a:lnTo>
                <a:lnTo>
                  <a:pt x="1942350" y="842797"/>
                </a:lnTo>
                <a:lnTo>
                  <a:pt x="1938820" y="820889"/>
                </a:lnTo>
                <a:lnTo>
                  <a:pt x="1937575" y="797115"/>
                </a:lnTo>
                <a:lnTo>
                  <a:pt x="1945106" y="778332"/>
                </a:lnTo>
                <a:lnTo>
                  <a:pt x="1967941" y="771423"/>
                </a:lnTo>
                <a:lnTo>
                  <a:pt x="1988489" y="780110"/>
                </a:lnTo>
                <a:lnTo>
                  <a:pt x="1995322" y="799719"/>
                </a:lnTo>
                <a:lnTo>
                  <a:pt x="1994255" y="823937"/>
                </a:lnTo>
                <a:lnTo>
                  <a:pt x="1991118" y="846455"/>
                </a:lnTo>
                <a:lnTo>
                  <a:pt x="1992020" y="883094"/>
                </a:lnTo>
                <a:lnTo>
                  <a:pt x="2004720" y="904875"/>
                </a:lnTo>
                <a:lnTo>
                  <a:pt x="2028977" y="915022"/>
                </a:lnTo>
                <a:lnTo>
                  <a:pt x="2064524" y="916813"/>
                </a:lnTo>
                <a:lnTo>
                  <a:pt x="2125319" y="913663"/>
                </a:lnTo>
                <a:lnTo>
                  <a:pt x="2156561" y="901814"/>
                </a:lnTo>
                <a:lnTo>
                  <a:pt x="2168093" y="870127"/>
                </a:lnTo>
                <a:lnTo>
                  <a:pt x="2169731" y="807491"/>
                </a:lnTo>
                <a:close/>
              </a:path>
              <a:path w="3293109" h="2308225">
                <a:moveTo>
                  <a:pt x="2384704" y="1055357"/>
                </a:moveTo>
                <a:lnTo>
                  <a:pt x="2382812" y="1028522"/>
                </a:lnTo>
                <a:lnTo>
                  <a:pt x="2366162" y="1009218"/>
                </a:lnTo>
                <a:lnTo>
                  <a:pt x="2324519" y="1002106"/>
                </a:lnTo>
                <a:lnTo>
                  <a:pt x="2119033" y="1003617"/>
                </a:lnTo>
                <a:lnTo>
                  <a:pt x="988796" y="1002245"/>
                </a:lnTo>
                <a:lnTo>
                  <a:pt x="942606" y="1010958"/>
                </a:lnTo>
                <a:lnTo>
                  <a:pt x="925906" y="1034021"/>
                </a:lnTo>
                <a:lnTo>
                  <a:pt x="924763" y="1065263"/>
                </a:lnTo>
                <a:lnTo>
                  <a:pt x="925245" y="1098473"/>
                </a:lnTo>
                <a:lnTo>
                  <a:pt x="923518" y="1130833"/>
                </a:lnTo>
                <a:lnTo>
                  <a:pt x="929690" y="1155738"/>
                </a:lnTo>
                <a:lnTo>
                  <a:pt x="949540" y="1171473"/>
                </a:lnTo>
                <a:lnTo>
                  <a:pt x="988860" y="1176337"/>
                </a:lnTo>
                <a:lnTo>
                  <a:pt x="1195552" y="1173708"/>
                </a:lnTo>
                <a:lnTo>
                  <a:pt x="1660804" y="1174470"/>
                </a:lnTo>
                <a:lnTo>
                  <a:pt x="2120341" y="1173543"/>
                </a:lnTo>
                <a:lnTo>
                  <a:pt x="2324519" y="1176159"/>
                </a:lnTo>
                <a:lnTo>
                  <a:pt x="2368804" y="1168184"/>
                </a:lnTo>
                <a:lnTo>
                  <a:pt x="2384158" y="1145857"/>
                </a:lnTo>
                <a:lnTo>
                  <a:pt x="2384056" y="1115898"/>
                </a:lnTo>
                <a:lnTo>
                  <a:pt x="2382037" y="1085062"/>
                </a:lnTo>
                <a:lnTo>
                  <a:pt x="2384704" y="1055357"/>
                </a:lnTo>
                <a:close/>
              </a:path>
              <a:path w="3293109" h="2308225">
                <a:moveTo>
                  <a:pt x="3039008" y="329374"/>
                </a:moveTo>
                <a:lnTo>
                  <a:pt x="3034665" y="283832"/>
                </a:lnTo>
                <a:lnTo>
                  <a:pt x="3022079" y="241744"/>
                </a:lnTo>
                <a:lnTo>
                  <a:pt x="3002038" y="203911"/>
                </a:lnTo>
                <a:lnTo>
                  <a:pt x="2975343" y="171132"/>
                </a:lnTo>
                <a:lnTo>
                  <a:pt x="2942793" y="144195"/>
                </a:lnTo>
                <a:lnTo>
                  <a:pt x="2905163" y="123913"/>
                </a:lnTo>
                <a:lnTo>
                  <a:pt x="2863265" y="111086"/>
                </a:lnTo>
                <a:lnTo>
                  <a:pt x="2817876" y="106527"/>
                </a:lnTo>
                <a:lnTo>
                  <a:pt x="2772549" y="110807"/>
                </a:lnTo>
                <a:lnTo>
                  <a:pt x="2730512" y="123431"/>
                </a:lnTo>
                <a:lnTo>
                  <a:pt x="2692590" y="143560"/>
                </a:lnTo>
                <a:lnTo>
                  <a:pt x="2659634" y="170370"/>
                </a:lnTo>
                <a:lnTo>
                  <a:pt x="2632494" y="202996"/>
                </a:lnTo>
                <a:lnTo>
                  <a:pt x="2612009" y="240639"/>
                </a:lnTo>
                <a:lnTo>
                  <a:pt x="2599017" y="282448"/>
                </a:lnTo>
                <a:lnTo>
                  <a:pt x="2594381" y="327583"/>
                </a:lnTo>
                <a:lnTo>
                  <a:pt x="2598648" y="372922"/>
                </a:lnTo>
                <a:lnTo>
                  <a:pt x="2611310" y="415023"/>
                </a:lnTo>
                <a:lnTo>
                  <a:pt x="2631503" y="453034"/>
                </a:lnTo>
                <a:lnTo>
                  <a:pt x="2658389" y="486079"/>
                </a:lnTo>
                <a:lnTo>
                  <a:pt x="2691104" y="513321"/>
                </a:lnTo>
                <a:lnTo>
                  <a:pt x="2728823" y="533908"/>
                </a:lnTo>
                <a:lnTo>
                  <a:pt x="2770682" y="546963"/>
                </a:lnTo>
                <a:lnTo>
                  <a:pt x="2815831" y="551662"/>
                </a:lnTo>
                <a:lnTo>
                  <a:pt x="2860954" y="547331"/>
                </a:lnTo>
                <a:lnTo>
                  <a:pt x="2902902" y="534581"/>
                </a:lnTo>
                <a:lnTo>
                  <a:pt x="2940799" y="514248"/>
                </a:lnTo>
                <a:lnTo>
                  <a:pt x="2973768" y="487210"/>
                </a:lnTo>
                <a:lnTo>
                  <a:pt x="3000959" y="454329"/>
                </a:lnTo>
                <a:lnTo>
                  <a:pt x="3021469" y="416496"/>
                </a:lnTo>
                <a:lnTo>
                  <a:pt x="3034449" y="374548"/>
                </a:lnTo>
                <a:lnTo>
                  <a:pt x="3039008" y="329374"/>
                </a:lnTo>
                <a:close/>
              </a:path>
              <a:path w="3293109" h="2308225">
                <a:moveTo>
                  <a:pt x="3059315" y="765733"/>
                </a:moveTo>
                <a:lnTo>
                  <a:pt x="3054756" y="719302"/>
                </a:lnTo>
                <a:lnTo>
                  <a:pt x="3037116" y="682345"/>
                </a:lnTo>
                <a:lnTo>
                  <a:pt x="3006852" y="655307"/>
                </a:lnTo>
                <a:lnTo>
                  <a:pt x="2964408" y="638606"/>
                </a:lnTo>
                <a:lnTo>
                  <a:pt x="2910230" y="632675"/>
                </a:lnTo>
                <a:lnTo>
                  <a:pt x="2859633" y="635482"/>
                </a:lnTo>
                <a:lnTo>
                  <a:pt x="2811107" y="644410"/>
                </a:lnTo>
                <a:lnTo>
                  <a:pt x="2765006" y="659193"/>
                </a:lnTo>
                <a:lnTo>
                  <a:pt x="2721749" y="679538"/>
                </a:lnTo>
                <a:lnTo>
                  <a:pt x="2681706" y="705154"/>
                </a:lnTo>
                <a:lnTo>
                  <a:pt x="2645257" y="735774"/>
                </a:lnTo>
                <a:lnTo>
                  <a:pt x="2612809" y="771080"/>
                </a:lnTo>
                <a:lnTo>
                  <a:pt x="2584729" y="810818"/>
                </a:lnTo>
                <a:lnTo>
                  <a:pt x="2561412" y="854697"/>
                </a:lnTo>
                <a:lnTo>
                  <a:pt x="2543251" y="902423"/>
                </a:lnTo>
                <a:lnTo>
                  <a:pt x="2528176" y="953490"/>
                </a:lnTo>
                <a:lnTo>
                  <a:pt x="2514752" y="1004912"/>
                </a:lnTo>
                <a:lnTo>
                  <a:pt x="2502916" y="1056627"/>
                </a:lnTo>
                <a:lnTo>
                  <a:pt x="2492629" y="1108633"/>
                </a:lnTo>
                <a:lnTo>
                  <a:pt x="2483878" y="1160894"/>
                </a:lnTo>
                <a:lnTo>
                  <a:pt x="2476614" y="1213370"/>
                </a:lnTo>
                <a:lnTo>
                  <a:pt x="2470810" y="1266037"/>
                </a:lnTo>
                <a:lnTo>
                  <a:pt x="2466429" y="1318856"/>
                </a:lnTo>
                <a:lnTo>
                  <a:pt x="2460040" y="1353667"/>
                </a:lnTo>
                <a:lnTo>
                  <a:pt x="2446299" y="1373403"/>
                </a:lnTo>
                <a:lnTo>
                  <a:pt x="2424239" y="1382001"/>
                </a:lnTo>
                <a:lnTo>
                  <a:pt x="2392908" y="1383372"/>
                </a:lnTo>
                <a:lnTo>
                  <a:pt x="2291931" y="1381683"/>
                </a:lnTo>
                <a:lnTo>
                  <a:pt x="2190927" y="1381785"/>
                </a:lnTo>
                <a:lnTo>
                  <a:pt x="2089937" y="1383474"/>
                </a:lnTo>
                <a:lnTo>
                  <a:pt x="2043976" y="1390142"/>
                </a:lnTo>
                <a:lnTo>
                  <a:pt x="2004669" y="1407121"/>
                </a:lnTo>
                <a:lnTo>
                  <a:pt x="1973961" y="1433423"/>
                </a:lnTo>
                <a:lnTo>
                  <a:pt x="1953768" y="1468069"/>
                </a:lnTo>
                <a:lnTo>
                  <a:pt x="1946046" y="1510093"/>
                </a:lnTo>
                <a:lnTo>
                  <a:pt x="1943862" y="1665008"/>
                </a:lnTo>
                <a:lnTo>
                  <a:pt x="1943125" y="1923275"/>
                </a:lnTo>
                <a:lnTo>
                  <a:pt x="1946300" y="2181491"/>
                </a:lnTo>
                <a:lnTo>
                  <a:pt x="1954212" y="2225738"/>
                </a:lnTo>
                <a:lnTo>
                  <a:pt x="1974532" y="2261273"/>
                </a:lnTo>
                <a:lnTo>
                  <a:pt x="2005101" y="2287308"/>
                </a:lnTo>
                <a:lnTo>
                  <a:pt x="2043772" y="2303068"/>
                </a:lnTo>
                <a:lnTo>
                  <a:pt x="2088388" y="2307793"/>
                </a:lnTo>
                <a:lnTo>
                  <a:pt x="2132304" y="2301125"/>
                </a:lnTo>
                <a:lnTo>
                  <a:pt x="2168550" y="2283764"/>
                </a:lnTo>
                <a:lnTo>
                  <a:pt x="2196185" y="2256294"/>
                </a:lnTo>
                <a:lnTo>
                  <a:pt x="2214232" y="2219325"/>
                </a:lnTo>
                <a:lnTo>
                  <a:pt x="2221750" y="2173414"/>
                </a:lnTo>
                <a:lnTo>
                  <a:pt x="2222970" y="2127605"/>
                </a:lnTo>
                <a:lnTo>
                  <a:pt x="2223287" y="2081758"/>
                </a:lnTo>
                <a:lnTo>
                  <a:pt x="2222436" y="1944141"/>
                </a:lnTo>
                <a:lnTo>
                  <a:pt x="2223008" y="1944141"/>
                </a:lnTo>
                <a:lnTo>
                  <a:pt x="2224709" y="1837524"/>
                </a:lnTo>
                <a:lnTo>
                  <a:pt x="2224506" y="1784324"/>
                </a:lnTo>
                <a:lnTo>
                  <a:pt x="2221547" y="1731378"/>
                </a:lnTo>
                <a:lnTo>
                  <a:pt x="2223173" y="1689468"/>
                </a:lnTo>
                <a:lnTo>
                  <a:pt x="2237524" y="1664500"/>
                </a:lnTo>
                <a:lnTo>
                  <a:pt x="2264626" y="1653235"/>
                </a:lnTo>
                <a:lnTo>
                  <a:pt x="2304529" y="1652397"/>
                </a:lnTo>
                <a:lnTo>
                  <a:pt x="2357615" y="1654670"/>
                </a:lnTo>
                <a:lnTo>
                  <a:pt x="2410841" y="1654835"/>
                </a:lnTo>
                <a:lnTo>
                  <a:pt x="2587421" y="1653387"/>
                </a:lnTo>
                <a:lnTo>
                  <a:pt x="2646083" y="1652206"/>
                </a:lnTo>
                <a:lnTo>
                  <a:pt x="2694736" y="1649031"/>
                </a:lnTo>
                <a:lnTo>
                  <a:pt x="2734716" y="1642821"/>
                </a:lnTo>
                <a:lnTo>
                  <a:pt x="2793974" y="1617319"/>
                </a:lnTo>
                <a:lnTo>
                  <a:pt x="2834551" y="1567624"/>
                </a:lnTo>
                <a:lnTo>
                  <a:pt x="2851162" y="1531200"/>
                </a:lnTo>
                <a:lnTo>
                  <a:pt x="2867101" y="1485696"/>
                </a:lnTo>
                <a:lnTo>
                  <a:pt x="2883700" y="1430121"/>
                </a:lnTo>
                <a:lnTo>
                  <a:pt x="3050387" y="821232"/>
                </a:lnTo>
                <a:lnTo>
                  <a:pt x="3059315" y="765733"/>
                </a:lnTo>
                <a:close/>
              </a:path>
              <a:path w="3293109" h="2308225">
                <a:moveTo>
                  <a:pt x="3293033" y="877862"/>
                </a:moveTo>
                <a:lnTo>
                  <a:pt x="3291268" y="844956"/>
                </a:lnTo>
                <a:lnTo>
                  <a:pt x="3276435" y="818451"/>
                </a:lnTo>
                <a:lnTo>
                  <a:pt x="3244418" y="800811"/>
                </a:lnTo>
                <a:lnTo>
                  <a:pt x="3207143" y="798347"/>
                </a:lnTo>
                <a:lnTo>
                  <a:pt x="3180956" y="813460"/>
                </a:lnTo>
                <a:lnTo>
                  <a:pt x="3163189" y="841197"/>
                </a:lnTo>
                <a:lnTo>
                  <a:pt x="3151200" y="876592"/>
                </a:lnTo>
                <a:lnTo>
                  <a:pt x="2974454" y="1529181"/>
                </a:lnTo>
                <a:lnTo>
                  <a:pt x="2957055" y="1581467"/>
                </a:lnTo>
                <a:lnTo>
                  <a:pt x="2935376" y="1627187"/>
                </a:lnTo>
                <a:lnTo>
                  <a:pt x="2909316" y="1666468"/>
                </a:lnTo>
                <a:lnTo>
                  <a:pt x="2878747" y="1699437"/>
                </a:lnTo>
                <a:lnTo>
                  <a:pt x="2843517" y="1726196"/>
                </a:lnTo>
                <a:lnTo>
                  <a:pt x="2803525" y="1746872"/>
                </a:lnTo>
                <a:lnTo>
                  <a:pt x="2758630" y="1761578"/>
                </a:lnTo>
                <a:lnTo>
                  <a:pt x="2708694" y="1770430"/>
                </a:lnTo>
                <a:lnTo>
                  <a:pt x="2653614" y="1773529"/>
                </a:lnTo>
                <a:lnTo>
                  <a:pt x="2424265" y="1773605"/>
                </a:lnTo>
                <a:lnTo>
                  <a:pt x="2391410" y="1776742"/>
                </a:lnTo>
                <a:lnTo>
                  <a:pt x="2365032" y="1787817"/>
                </a:lnTo>
                <a:lnTo>
                  <a:pt x="2347938" y="1808861"/>
                </a:lnTo>
                <a:lnTo>
                  <a:pt x="2342921" y="1841957"/>
                </a:lnTo>
                <a:lnTo>
                  <a:pt x="2350109" y="1873504"/>
                </a:lnTo>
                <a:lnTo>
                  <a:pt x="2367280" y="1895563"/>
                </a:lnTo>
                <a:lnTo>
                  <a:pt x="2393086" y="1908467"/>
                </a:lnTo>
                <a:lnTo>
                  <a:pt x="2426170" y="1912493"/>
                </a:lnTo>
                <a:lnTo>
                  <a:pt x="2565450" y="1912429"/>
                </a:lnTo>
                <a:lnTo>
                  <a:pt x="2655582" y="1912429"/>
                </a:lnTo>
                <a:lnTo>
                  <a:pt x="2707487" y="1910181"/>
                </a:lnTo>
                <a:lnTo>
                  <a:pt x="2756992" y="1903679"/>
                </a:lnTo>
                <a:lnTo>
                  <a:pt x="2804020" y="1892973"/>
                </a:lnTo>
                <a:lnTo>
                  <a:pt x="2848432" y="1878114"/>
                </a:lnTo>
                <a:lnTo>
                  <a:pt x="2890139" y="1859191"/>
                </a:lnTo>
                <a:lnTo>
                  <a:pt x="2929001" y="1836242"/>
                </a:lnTo>
                <a:lnTo>
                  <a:pt x="2964942" y="1809343"/>
                </a:lnTo>
                <a:lnTo>
                  <a:pt x="2997822" y="1778571"/>
                </a:lnTo>
                <a:lnTo>
                  <a:pt x="3027540" y="1743964"/>
                </a:lnTo>
                <a:lnTo>
                  <a:pt x="3053994" y="1705610"/>
                </a:lnTo>
                <a:lnTo>
                  <a:pt x="3077057" y="1663560"/>
                </a:lnTo>
                <a:lnTo>
                  <a:pt x="3096628" y="1617865"/>
                </a:lnTo>
                <a:lnTo>
                  <a:pt x="3112592" y="1568615"/>
                </a:lnTo>
                <a:lnTo>
                  <a:pt x="3126384" y="1518437"/>
                </a:lnTo>
                <a:lnTo>
                  <a:pt x="3285833" y="914692"/>
                </a:lnTo>
                <a:lnTo>
                  <a:pt x="3293033" y="877862"/>
                </a:lnTo>
                <a:close/>
              </a:path>
            </a:pathLst>
          </a:custGeom>
          <a:solidFill>
            <a:srgbClr val="FF9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9298" rIns="0" bIns="0" rtlCol="0">
            <a:spAutoFit/>
          </a:bodyPr>
          <a:lstStyle/>
          <a:p>
            <a:pPr marL="2727325">
              <a:lnSpc>
                <a:spcPct val="100000"/>
              </a:lnSpc>
              <a:spcBef>
                <a:spcPts val="100"/>
              </a:spcBef>
            </a:pPr>
            <a:r>
              <a:rPr sz="4300" spc="265" dirty="0">
                <a:solidFill>
                  <a:srgbClr val="894040"/>
                </a:solidFill>
              </a:rPr>
              <a:t>Purpose</a:t>
            </a:r>
            <a:r>
              <a:rPr sz="4300" spc="-375" dirty="0">
                <a:solidFill>
                  <a:srgbClr val="894040"/>
                </a:solidFill>
              </a:rPr>
              <a:t> </a:t>
            </a:r>
            <a:r>
              <a:rPr sz="4300" spc="450" dirty="0">
                <a:solidFill>
                  <a:srgbClr val="894040"/>
                </a:solidFill>
              </a:rPr>
              <a:t>and</a:t>
            </a:r>
            <a:r>
              <a:rPr sz="4300" spc="-375" dirty="0">
                <a:solidFill>
                  <a:srgbClr val="894040"/>
                </a:solidFill>
              </a:rPr>
              <a:t> </a:t>
            </a:r>
            <a:r>
              <a:rPr sz="4300" spc="360" dirty="0">
                <a:solidFill>
                  <a:srgbClr val="894040"/>
                </a:solidFill>
              </a:rPr>
              <a:t>Goals</a:t>
            </a:r>
            <a:r>
              <a:rPr sz="4300" spc="-370" dirty="0">
                <a:solidFill>
                  <a:srgbClr val="894040"/>
                </a:solidFill>
              </a:rPr>
              <a:t> </a:t>
            </a:r>
            <a:r>
              <a:rPr sz="4300" spc="114" dirty="0">
                <a:solidFill>
                  <a:srgbClr val="894040"/>
                </a:solidFill>
              </a:rPr>
              <a:t>of</a:t>
            </a:r>
            <a:r>
              <a:rPr sz="4300" spc="-375" dirty="0">
                <a:solidFill>
                  <a:srgbClr val="894040"/>
                </a:solidFill>
              </a:rPr>
              <a:t> </a:t>
            </a:r>
            <a:r>
              <a:rPr sz="4300" spc="215" dirty="0">
                <a:solidFill>
                  <a:srgbClr val="894040"/>
                </a:solidFill>
              </a:rPr>
              <a:t>this</a:t>
            </a:r>
            <a:r>
              <a:rPr sz="4300" spc="-370" dirty="0">
                <a:solidFill>
                  <a:srgbClr val="894040"/>
                </a:solidFill>
              </a:rPr>
              <a:t> </a:t>
            </a:r>
            <a:r>
              <a:rPr sz="4300" spc="235" dirty="0">
                <a:solidFill>
                  <a:srgbClr val="894040"/>
                </a:solidFill>
              </a:rPr>
              <a:t>Conference</a:t>
            </a:r>
            <a:endParaRPr sz="4300"/>
          </a:p>
        </p:txBody>
      </p:sp>
      <p:sp>
        <p:nvSpPr>
          <p:cNvPr id="13" name="object 13"/>
          <p:cNvSpPr txBox="1"/>
          <p:nvPr/>
        </p:nvSpPr>
        <p:spPr>
          <a:xfrm>
            <a:off x="1028699" y="2623940"/>
            <a:ext cx="3985260" cy="3928745"/>
          </a:xfrm>
          <a:prstGeom prst="rect">
            <a:avLst/>
          </a:prstGeom>
          <a:solidFill>
            <a:srgbClr val="7E90AA"/>
          </a:solidFill>
        </p:spPr>
        <p:txBody>
          <a:bodyPr vert="horz" wrap="square" lIns="0" tIns="45720" rIns="0" bIns="0" rtlCol="0">
            <a:spAutoFit/>
          </a:bodyPr>
          <a:lstStyle/>
          <a:p>
            <a:pPr marL="134620" marR="591185">
              <a:lnSpc>
                <a:spcPct val="102099"/>
              </a:lnSpc>
              <a:spcBef>
                <a:spcPts val="360"/>
              </a:spcBef>
            </a:pPr>
            <a:r>
              <a:rPr sz="3000" b="1" spc="165" dirty="0">
                <a:solidFill>
                  <a:srgbClr val="FFFFFF"/>
                </a:solidFill>
                <a:latin typeface="Trebuchet MS"/>
                <a:cs typeface="Trebuchet MS"/>
              </a:rPr>
              <a:t>Promote </a:t>
            </a:r>
            <a:r>
              <a:rPr sz="3000" b="1" spc="130" dirty="0">
                <a:solidFill>
                  <a:srgbClr val="FFFFFF"/>
                </a:solidFill>
                <a:latin typeface="Trebuchet MS"/>
                <a:cs typeface="Trebuchet MS"/>
              </a:rPr>
              <a:t>interdisciplinary </a:t>
            </a:r>
            <a:r>
              <a:rPr sz="3000" b="1" spc="160" dirty="0">
                <a:solidFill>
                  <a:srgbClr val="FFFFFF"/>
                </a:solidFill>
                <a:latin typeface="Trebuchet MS"/>
                <a:cs typeface="Trebuchet MS"/>
              </a:rPr>
              <a:t>collaboration</a:t>
            </a:r>
            <a:endParaRPr sz="3000">
              <a:latin typeface="Trebuchet MS"/>
              <a:cs typeface="Trebuchet MS"/>
            </a:endParaRPr>
          </a:p>
          <a:p>
            <a:pPr marL="147955" marR="314325" algn="just">
              <a:lnSpc>
                <a:spcPct val="111700"/>
              </a:lnSpc>
              <a:spcBef>
                <a:spcPts val="345"/>
              </a:spcBef>
            </a:pPr>
            <a:r>
              <a:rPr sz="27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across</a:t>
            </a:r>
            <a:r>
              <a:rPr sz="27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FFFF"/>
                </a:solidFill>
                <a:latin typeface="Lucida Sans Unicode"/>
                <a:cs typeface="Lucida Sans Unicode"/>
              </a:rPr>
              <a:t>various</a:t>
            </a:r>
            <a:r>
              <a:rPr sz="27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fields </a:t>
            </a:r>
            <a:r>
              <a:rPr sz="27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related</a:t>
            </a:r>
            <a:r>
              <a:rPr sz="27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7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aging</a:t>
            </a:r>
            <a:r>
              <a:rPr sz="270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and </a:t>
            </a:r>
            <a:r>
              <a:rPr sz="2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health.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5846" y="2623940"/>
            <a:ext cx="3945890" cy="3945890"/>
          </a:xfrm>
          <a:prstGeom prst="rect">
            <a:avLst/>
          </a:prstGeom>
          <a:solidFill>
            <a:srgbClr val="FF944E"/>
          </a:solidFill>
        </p:spPr>
        <p:txBody>
          <a:bodyPr vert="horz" wrap="square" lIns="0" tIns="53340" rIns="0" bIns="0" rtlCol="0">
            <a:spAutoFit/>
          </a:bodyPr>
          <a:lstStyle/>
          <a:p>
            <a:pPr marL="118745" marR="734695">
              <a:lnSpc>
                <a:spcPct val="102099"/>
              </a:lnSpc>
              <a:spcBef>
                <a:spcPts val="420"/>
              </a:spcBef>
            </a:pPr>
            <a:r>
              <a:rPr sz="3000" b="1" spc="225" dirty="0">
                <a:solidFill>
                  <a:srgbClr val="FFFFFF"/>
                </a:solidFill>
                <a:latin typeface="Trebuchet MS"/>
                <a:cs typeface="Trebuchet MS"/>
              </a:rPr>
              <a:t>Exchange</a:t>
            </a:r>
            <a:r>
              <a:rPr sz="3000" b="1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220" dirty="0">
                <a:solidFill>
                  <a:srgbClr val="FFFFFF"/>
                </a:solidFill>
                <a:latin typeface="Trebuchet MS"/>
                <a:cs typeface="Trebuchet MS"/>
              </a:rPr>
              <a:t>ideas </a:t>
            </a:r>
            <a:r>
              <a:rPr sz="3000" b="1" spc="31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000" b="1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100" dirty="0">
                <a:solidFill>
                  <a:srgbClr val="FFFFFF"/>
                </a:solidFill>
                <a:latin typeface="Trebuchet MS"/>
                <a:cs typeface="Trebuchet MS"/>
              </a:rPr>
              <a:t>foster </a:t>
            </a:r>
            <a:r>
              <a:rPr sz="3000" b="1" spc="160" dirty="0">
                <a:solidFill>
                  <a:srgbClr val="FFFFFF"/>
                </a:solidFill>
                <a:latin typeface="Trebuchet MS"/>
                <a:cs typeface="Trebuchet MS"/>
              </a:rPr>
              <a:t>collaborative </a:t>
            </a:r>
            <a:r>
              <a:rPr sz="3000" b="1" spc="80" dirty="0">
                <a:solidFill>
                  <a:srgbClr val="FFFFFF"/>
                </a:solidFill>
                <a:latin typeface="Trebuchet MS"/>
                <a:cs typeface="Trebuchet MS"/>
              </a:rPr>
              <a:t>efforts</a:t>
            </a:r>
            <a:endParaRPr sz="3000">
              <a:latin typeface="Trebuchet MS"/>
              <a:cs typeface="Trebuchet MS"/>
            </a:endParaRPr>
          </a:p>
          <a:p>
            <a:pPr marL="118745" marR="645795">
              <a:lnSpc>
                <a:spcPct val="112999"/>
              </a:lnSpc>
              <a:spcBef>
                <a:spcPts val="335"/>
              </a:spcBef>
            </a:pPr>
            <a:r>
              <a:rPr sz="255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that</a:t>
            </a:r>
            <a:r>
              <a:rPr sz="255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5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address</a:t>
            </a:r>
            <a:r>
              <a:rPr sz="255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key </a:t>
            </a:r>
            <a:r>
              <a:rPr sz="2550" dirty="0">
                <a:solidFill>
                  <a:srgbClr val="FFFFFF"/>
                </a:solidFill>
                <a:latin typeface="Lucida Sans Unicode"/>
                <a:cs typeface="Lucida Sans Unicode"/>
              </a:rPr>
              <a:t>issues</a:t>
            </a:r>
            <a:r>
              <a:rPr sz="2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affecting</a:t>
            </a:r>
            <a:r>
              <a:rPr sz="25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5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the </a:t>
            </a:r>
            <a:r>
              <a:rPr sz="255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health</a:t>
            </a:r>
            <a:r>
              <a:rPr sz="25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50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25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5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aging </a:t>
            </a:r>
            <a:r>
              <a:rPr sz="25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Hispanics.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13922" y="2623940"/>
            <a:ext cx="3928745" cy="3928745"/>
          </a:xfrm>
          <a:prstGeom prst="rect">
            <a:avLst/>
          </a:prstGeom>
          <a:solidFill>
            <a:srgbClr val="7E90AA"/>
          </a:solidFill>
        </p:spPr>
        <p:txBody>
          <a:bodyPr vert="horz" wrap="square" lIns="0" tIns="76835" rIns="0" bIns="0" rtlCol="0">
            <a:spAutoFit/>
          </a:bodyPr>
          <a:lstStyle/>
          <a:p>
            <a:pPr marL="147955" marR="43180" indent="8255">
              <a:lnSpc>
                <a:spcPct val="108000"/>
              </a:lnSpc>
              <a:spcBef>
                <a:spcPts val="605"/>
              </a:spcBef>
            </a:pPr>
            <a:r>
              <a:rPr sz="2750" b="1" spc="135" dirty="0">
                <a:solidFill>
                  <a:srgbClr val="FFFFFF"/>
                </a:solidFill>
                <a:latin typeface="Trebuchet MS"/>
                <a:cs typeface="Trebuchet MS"/>
              </a:rPr>
              <a:t>Lead</a:t>
            </a:r>
            <a:r>
              <a:rPr sz="2750" b="1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b="1" spc="114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750" b="1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b="1" spc="135" dirty="0">
                <a:solidFill>
                  <a:srgbClr val="FFFFFF"/>
                </a:solidFill>
                <a:latin typeface="Trebuchet MS"/>
                <a:cs typeface="Trebuchet MS"/>
              </a:rPr>
              <a:t>conference </a:t>
            </a:r>
            <a:r>
              <a:rPr sz="27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annually</a:t>
            </a:r>
            <a:r>
              <a:rPr sz="27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sz="27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support </a:t>
            </a:r>
            <a:r>
              <a:rPr sz="2700" dirty="0">
                <a:solidFill>
                  <a:srgbClr val="FFFFFF"/>
                </a:solidFill>
                <a:latin typeface="Lucida Sans Unicode"/>
                <a:cs typeface="Lucida Sans Unicode"/>
              </a:rPr>
              <a:t>from</a:t>
            </a:r>
            <a:r>
              <a:rPr sz="27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sponsors, </a:t>
            </a:r>
            <a:r>
              <a:rPr sz="27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grantees,</a:t>
            </a:r>
            <a:r>
              <a:rPr sz="27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7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endParaRPr sz="2700">
              <a:latin typeface="Lucida Sans Unicode"/>
              <a:cs typeface="Lucida Sans Unicode"/>
            </a:endParaRPr>
          </a:p>
          <a:p>
            <a:pPr marL="147955">
              <a:lnSpc>
                <a:spcPct val="100000"/>
              </a:lnSpc>
              <a:spcBef>
                <a:spcPts val="409"/>
              </a:spcBef>
            </a:pPr>
            <a:r>
              <a:rPr sz="27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partners.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852376" y="2606671"/>
            <a:ext cx="3945890" cy="3945890"/>
          </a:xfrm>
          <a:prstGeom prst="rect">
            <a:avLst/>
          </a:prstGeom>
          <a:solidFill>
            <a:srgbClr val="FF944E"/>
          </a:solidFill>
        </p:spPr>
        <p:txBody>
          <a:bodyPr vert="horz" wrap="square" lIns="0" tIns="44450" rIns="0" bIns="0" rtlCol="0">
            <a:spAutoFit/>
          </a:bodyPr>
          <a:lstStyle/>
          <a:p>
            <a:pPr marL="149225" marR="352425">
              <a:lnSpc>
                <a:spcPct val="109400"/>
              </a:lnSpc>
              <a:spcBef>
                <a:spcPts val="350"/>
              </a:spcBef>
            </a:pPr>
            <a:r>
              <a:rPr sz="3000" b="1" spc="95" dirty="0">
                <a:solidFill>
                  <a:srgbClr val="FFFFFF"/>
                </a:solidFill>
                <a:latin typeface="Trebuchet MS"/>
                <a:cs typeface="Trebuchet MS"/>
              </a:rPr>
              <a:t>Foster</a:t>
            </a:r>
            <a:r>
              <a:rPr sz="3000" b="1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250" dirty="0">
                <a:solidFill>
                  <a:srgbClr val="FFFFFF"/>
                </a:solidFill>
                <a:latin typeface="Trebuchet MS"/>
                <a:cs typeface="Trebuchet MS"/>
              </a:rPr>
              <a:t>emerging </a:t>
            </a:r>
            <a:r>
              <a:rPr sz="3000" b="1" spc="215" dirty="0">
                <a:solidFill>
                  <a:srgbClr val="FFFFFF"/>
                </a:solidFill>
                <a:latin typeface="Trebuchet MS"/>
                <a:cs typeface="Trebuchet MS"/>
              </a:rPr>
              <a:t>scholar</a:t>
            </a:r>
            <a:r>
              <a:rPr sz="3000" b="1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120" dirty="0">
                <a:solidFill>
                  <a:srgbClr val="FFFFFF"/>
                </a:solidFill>
                <a:latin typeface="Trebuchet MS"/>
                <a:cs typeface="Trebuchet MS"/>
              </a:rPr>
              <a:t>careers, </a:t>
            </a:r>
            <a:r>
              <a:rPr sz="2650" dirty="0">
                <a:solidFill>
                  <a:srgbClr val="FFFFFF"/>
                </a:solidFill>
                <a:latin typeface="Lucida Sans Unicode"/>
                <a:cs typeface="Lucida Sans Unicode"/>
              </a:rPr>
              <a:t>providing</a:t>
            </a:r>
            <a:r>
              <a:rPr sz="265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them</a:t>
            </a:r>
            <a:r>
              <a:rPr sz="26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with </a:t>
            </a:r>
            <a:r>
              <a:rPr sz="2650" dirty="0">
                <a:solidFill>
                  <a:srgbClr val="FFFFFF"/>
                </a:solidFill>
                <a:latin typeface="Lucida Sans Unicode"/>
                <a:cs typeface="Lucida Sans Unicode"/>
              </a:rPr>
              <a:t>opportunities</a:t>
            </a:r>
            <a:r>
              <a:rPr sz="265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to </a:t>
            </a:r>
            <a:r>
              <a:rPr sz="265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engage</a:t>
            </a:r>
            <a:r>
              <a:rPr sz="265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dirty="0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sz="265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expert </a:t>
            </a:r>
            <a:r>
              <a:rPr sz="265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researchers</a:t>
            </a:r>
            <a:r>
              <a:rPr sz="265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through </a:t>
            </a:r>
            <a:r>
              <a:rPr sz="2650" spc="32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265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mentoring program.</a:t>
            </a:r>
            <a:endParaRPr sz="26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4256348"/>
            <a:ext cx="15948025" cy="0"/>
          </a:xfrm>
          <a:custGeom>
            <a:avLst/>
            <a:gdLst/>
            <a:ahLst/>
            <a:cxnLst/>
            <a:rect l="l" t="t" r="r" b="b"/>
            <a:pathLst>
              <a:path w="15948025">
                <a:moveTo>
                  <a:pt x="0" y="0"/>
                </a:moveTo>
                <a:lnTo>
                  <a:pt x="15947632" y="0"/>
                </a:lnTo>
              </a:path>
            </a:pathLst>
          </a:custGeom>
          <a:ln w="28574">
            <a:solidFill>
              <a:srgbClr val="7E9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686" y="1324381"/>
            <a:ext cx="1828813" cy="58102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01731" y="1353117"/>
            <a:ext cx="1345565" cy="750570"/>
          </a:xfrm>
          <a:custGeom>
            <a:avLst/>
            <a:gdLst/>
            <a:ahLst/>
            <a:cxnLst/>
            <a:rect l="l" t="t" r="r" b="b"/>
            <a:pathLst>
              <a:path w="1345565" h="750569">
                <a:moveTo>
                  <a:pt x="647431" y="750546"/>
                </a:moveTo>
                <a:lnTo>
                  <a:pt x="619877" y="734952"/>
                </a:lnTo>
                <a:lnTo>
                  <a:pt x="593450" y="696992"/>
                </a:lnTo>
                <a:lnTo>
                  <a:pt x="567398" y="651504"/>
                </a:lnTo>
                <a:lnTo>
                  <a:pt x="540971" y="613329"/>
                </a:lnTo>
                <a:lnTo>
                  <a:pt x="513417" y="597307"/>
                </a:lnTo>
                <a:lnTo>
                  <a:pt x="462067" y="597170"/>
                </a:lnTo>
                <a:lnTo>
                  <a:pt x="410720" y="596669"/>
                </a:lnTo>
                <a:lnTo>
                  <a:pt x="359381" y="595805"/>
                </a:lnTo>
                <a:lnTo>
                  <a:pt x="308054" y="594584"/>
                </a:lnTo>
                <a:lnTo>
                  <a:pt x="256743" y="593009"/>
                </a:lnTo>
                <a:lnTo>
                  <a:pt x="205451" y="591083"/>
                </a:lnTo>
                <a:lnTo>
                  <a:pt x="154183" y="588812"/>
                </a:lnTo>
                <a:lnTo>
                  <a:pt x="81699" y="579200"/>
                </a:lnTo>
                <a:lnTo>
                  <a:pt x="22963" y="543098"/>
                </a:lnTo>
                <a:lnTo>
                  <a:pt x="1880" y="488274"/>
                </a:lnTo>
                <a:lnTo>
                  <a:pt x="0" y="457718"/>
                </a:lnTo>
                <a:lnTo>
                  <a:pt x="833" y="427079"/>
                </a:lnTo>
                <a:lnTo>
                  <a:pt x="18492" y="62927"/>
                </a:lnTo>
                <a:lnTo>
                  <a:pt x="53924" y="21460"/>
                </a:lnTo>
                <a:lnTo>
                  <a:pt x="1153760" y="0"/>
                </a:lnTo>
                <a:lnTo>
                  <a:pt x="1201511" y="1067"/>
                </a:lnTo>
                <a:lnTo>
                  <a:pt x="1248570" y="8704"/>
                </a:lnTo>
                <a:lnTo>
                  <a:pt x="1289468" y="26798"/>
                </a:lnTo>
                <a:lnTo>
                  <a:pt x="1318734" y="59238"/>
                </a:lnTo>
                <a:lnTo>
                  <a:pt x="1331576" y="114408"/>
                </a:lnTo>
                <a:lnTo>
                  <a:pt x="1345336" y="561652"/>
                </a:lnTo>
                <a:lnTo>
                  <a:pt x="1305098" y="561652"/>
                </a:lnTo>
                <a:lnTo>
                  <a:pt x="1255705" y="566345"/>
                </a:lnTo>
                <a:lnTo>
                  <a:pt x="1204236" y="570589"/>
                </a:lnTo>
                <a:lnTo>
                  <a:pt x="1151204" y="574417"/>
                </a:lnTo>
                <a:lnTo>
                  <a:pt x="1097123" y="577863"/>
                </a:lnTo>
                <a:lnTo>
                  <a:pt x="1042505" y="580960"/>
                </a:lnTo>
                <a:lnTo>
                  <a:pt x="987863" y="583742"/>
                </a:lnTo>
                <a:lnTo>
                  <a:pt x="880561" y="588495"/>
                </a:lnTo>
                <a:lnTo>
                  <a:pt x="779322" y="592389"/>
                </a:lnTo>
                <a:lnTo>
                  <a:pt x="753737" y="609320"/>
                </a:lnTo>
                <a:lnTo>
                  <a:pt x="726989" y="648462"/>
                </a:lnTo>
                <a:lnTo>
                  <a:pt x="699844" y="694955"/>
                </a:lnTo>
                <a:lnTo>
                  <a:pt x="673069" y="733936"/>
                </a:lnTo>
                <a:lnTo>
                  <a:pt x="647431" y="750546"/>
                </a:lnTo>
                <a:close/>
              </a:path>
            </a:pathLst>
          </a:custGeom>
          <a:solidFill>
            <a:srgbClr val="FF9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61232" y="2755950"/>
            <a:ext cx="1345565" cy="750570"/>
          </a:xfrm>
          <a:custGeom>
            <a:avLst/>
            <a:gdLst/>
            <a:ahLst/>
            <a:cxnLst/>
            <a:rect l="l" t="t" r="r" b="b"/>
            <a:pathLst>
              <a:path w="1345565" h="750570">
                <a:moveTo>
                  <a:pt x="191576" y="750546"/>
                </a:moveTo>
                <a:lnTo>
                  <a:pt x="143825" y="749479"/>
                </a:lnTo>
                <a:lnTo>
                  <a:pt x="96766" y="741842"/>
                </a:lnTo>
                <a:lnTo>
                  <a:pt x="55868" y="723747"/>
                </a:lnTo>
                <a:lnTo>
                  <a:pt x="26601" y="691307"/>
                </a:lnTo>
                <a:lnTo>
                  <a:pt x="13760" y="636137"/>
                </a:lnTo>
                <a:lnTo>
                  <a:pt x="0" y="188893"/>
                </a:lnTo>
                <a:lnTo>
                  <a:pt x="40237" y="188893"/>
                </a:lnTo>
                <a:lnTo>
                  <a:pt x="89631" y="184200"/>
                </a:lnTo>
                <a:lnTo>
                  <a:pt x="141100" y="179956"/>
                </a:lnTo>
                <a:lnTo>
                  <a:pt x="194132" y="176128"/>
                </a:lnTo>
                <a:lnTo>
                  <a:pt x="248213" y="172682"/>
                </a:lnTo>
                <a:lnTo>
                  <a:pt x="302831" y="169585"/>
                </a:lnTo>
                <a:lnTo>
                  <a:pt x="357472" y="166803"/>
                </a:lnTo>
                <a:lnTo>
                  <a:pt x="464773" y="162050"/>
                </a:lnTo>
                <a:lnTo>
                  <a:pt x="566011" y="158156"/>
                </a:lnTo>
                <a:lnTo>
                  <a:pt x="591595" y="141225"/>
                </a:lnTo>
                <a:lnTo>
                  <a:pt x="618343" y="102083"/>
                </a:lnTo>
                <a:lnTo>
                  <a:pt x="645488" y="55590"/>
                </a:lnTo>
                <a:lnTo>
                  <a:pt x="672264" y="16609"/>
                </a:lnTo>
                <a:lnTo>
                  <a:pt x="697901" y="0"/>
                </a:lnTo>
                <a:lnTo>
                  <a:pt x="725455" y="15593"/>
                </a:lnTo>
                <a:lnTo>
                  <a:pt x="751882" y="53553"/>
                </a:lnTo>
                <a:lnTo>
                  <a:pt x="777934" y="99041"/>
                </a:lnTo>
                <a:lnTo>
                  <a:pt x="804361" y="137216"/>
                </a:lnTo>
                <a:lnTo>
                  <a:pt x="831915" y="153239"/>
                </a:lnTo>
                <a:lnTo>
                  <a:pt x="883266" y="153375"/>
                </a:lnTo>
                <a:lnTo>
                  <a:pt x="934612" y="153877"/>
                </a:lnTo>
                <a:lnTo>
                  <a:pt x="985951" y="154740"/>
                </a:lnTo>
                <a:lnTo>
                  <a:pt x="1037278" y="155961"/>
                </a:lnTo>
                <a:lnTo>
                  <a:pt x="1088589" y="157537"/>
                </a:lnTo>
                <a:lnTo>
                  <a:pt x="1139881" y="159462"/>
                </a:lnTo>
                <a:lnTo>
                  <a:pt x="1191149" y="161733"/>
                </a:lnTo>
                <a:lnTo>
                  <a:pt x="1263633" y="171345"/>
                </a:lnTo>
                <a:lnTo>
                  <a:pt x="1322369" y="207448"/>
                </a:lnTo>
                <a:lnTo>
                  <a:pt x="1343452" y="262272"/>
                </a:lnTo>
                <a:lnTo>
                  <a:pt x="1345333" y="292827"/>
                </a:lnTo>
                <a:lnTo>
                  <a:pt x="1344500" y="323467"/>
                </a:lnTo>
                <a:lnTo>
                  <a:pt x="1326840" y="687618"/>
                </a:lnTo>
                <a:lnTo>
                  <a:pt x="1291408" y="729086"/>
                </a:lnTo>
                <a:lnTo>
                  <a:pt x="191576" y="750546"/>
                </a:lnTo>
                <a:close/>
              </a:path>
            </a:pathLst>
          </a:custGeom>
          <a:solidFill>
            <a:srgbClr val="FF9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00769" y="1353117"/>
            <a:ext cx="1345565" cy="750570"/>
          </a:xfrm>
          <a:custGeom>
            <a:avLst/>
            <a:gdLst/>
            <a:ahLst/>
            <a:cxnLst/>
            <a:rect l="l" t="t" r="r" b="b"/>
            <a:pathLst>
              <a:path w="1345565" h="750569">
                <a:moveTo>
                  <a:pt x="647431" y="750546"/>
                </a:moveTo>
                <a:lnTo>
                  <a:pt x="619877" y="734952"/>
                </a:lnTo>
                <a:lnTo>
                  <a:pt x="593450" y="696992"/>
                </a:lnTo>
                <a:lnTo>
                  <a:pt x="567398" y="651504"/>
                </a:lnTo>
                <a:lnTo>
                  <a:pt x="540971" y="613329"/>
                </a:lnTo>
                <a:lnTo>
                  <a:pt x="513417" y="597307"/>
                </a:lnTo>
                <a:lnTo>
                  <a:pt x="462067" y="597170"/>
                </a:lnTo>
                <a:lnTo>
                  <a:pt x="410720" y="596669"/>
                </a:lnTo>
                <a:lnTo>
                  <a:pt x="359381" y="595805"/>
                </a:lnTo>
                <a:lnTo>
                  <a:pt x="308054" y="594584"/>
                </a:lnTo>
                <a:lnTo>
                  <a:pt x="256743" y="593009"/>
                </a:lnTo>
                <a:lnTo>
                  <a:pt x="205451" y="591083"/>
                </a:lnTo>
                <a:lnTo>
                  <a:pt x="154183" y="588812"/>
                </a:lnTo>
                <a:lnTo>
                  <a:pt x="81699" y="579200"/>
                </a:lnTo>
                <a:lnTo>
                  <a:pt x="22963" y="543098"/>
                </a:lnTo>
                <a:lnTo>
                  <a:pt x="1880" y="488274"/>
                </a:lnTo>
                <a:lnTo>
                  <a:pt x="0" y="457718"/>
                </a:lnTo>
                <a:lnTo>
                  <a:pt x="833" y="427079"/>
                </a:lnTo>
                <a:lnTo>
                  <a:pt x="18492" y="62927"/>
                </a:lnTo>
                <a:lnTo>
                  <a:pt x="53924" y="21460"/>
                </a:lnTo>
                <a:lnTo>
                  <a:pt x="1153756" y="0"/>
                </a:lnTo>
                <a:lnTo>
                  <a:pt x="1201507" y="1067"/>
                </a:lnTo>
                <a:lnTo>
                  <a:pt x="1248567" y="8704"/>
                </a:lnTo>
                <a:lnTo>
                  <a:pt x="1289464" y="26798"/>
                </a:lnTo>
                <a:lnTo>
                  <a:pt x="1318731" y="59238"/>
                </a:lnTo>
                <a:lnTo>
                  <a:pt x="1331573" y="114408"/>
                </a:lnTo>
                <a:lnTo>
                  <a:pt x="1345333" y="561652"/>
                </a:lnTo>
                <a:lnTo>
                  <a:pt x="1305095" y="561652"/>
                </a:lnTo>
                <a:lnTo>
                  <a:pt x="1255701" y="566345"/>
                </a:lnTo>
                <a:lnTo>
                  <a:pt x="1204232" y="570589"/>
                </a:lnTo>
                <a:lnTo>
                  <a:pt x="1151201" y="574417"/>
                </a:lnTo>
                <a:lnTo>
                  <a:pt x="1097119" y="577863"/>
                </a:lnTo>
                <a:lnTo>
                  <a:pt x="1042502" y="580960"/>
                </a:lnTo>
                <a:lnTo>
                  <a:pt x="987861" y="583742"/>
                </a:lnTo>
                <a:lnTo>
                  <a:pt x="880560" y="588495"/>
                </a:lnTo>
                <a:lnTo>
                  <a:pt x="779322" y="592389"/>
                </a:lnTo>
                <a:lnTo>
                  <a:pt x="753738" y="609320"/>
                </a:lnTo>
                <a:lnTo>
                  <a:pt x="726989" y="648462"/>
                </a:lnTo>
                <a:lnTo>
                  <a:pt x="699844" y="694955"/>
                </a:lnTo>
                <a:lnTo>
                  <a:pt x="673069" y="733936"/>
                </a:lnTo>
                <a:lnTo>
                  <a:pt x="647431" y="750546"/>
                </a:lnTo>
                <a:close/>
              </a:path>
            </a:pathLst>
          </a:custGeom>
          <a:solidFill>
            <a:srgbClr val="FF9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60043" y="2755839"/>
            <a:ext cx="1345565" cy="750570"/>
          </a:xfrm>
          <a:custGeom>
            <a:avLst/>
            <a:gdLst/>
            <a:ahLst/>
            <a:cxnLst/>
            <a:rect l="l" t="t" r="r" b="b"/>
            <a:pathLst>
              <a:path w="1345565" h="750570">
                <a:moveTo>
                  <a:pt x="191576" y="750546"/>
                </a:moveTo>
                <a:lnTo>
                  <a:pt x="143825" y="749478"/>
                </a:lnTo>
                <a:lnTo>
                  <a:pt x="96766" y="741841"/>
                </a:lnTo>
                <a:lnTo>
                  <a:pt x="55868" y="723746"/>
                </a:lnTo>
                <a:lnTo>
                  <a:pt x="26601" y="691306"/>
                </a:lnTo>
                <a:lnTo>
                  <a:pt x="13759" y="636137"/>
                </a:lnTo>
                <a:lnTo>
                  <a:pt x="0" y="188893"/>
                </a:lnTo>
                <a:lnTo>
                  <a:pt x="40125" y="188893"/>
                </a:lnTo>
                <a:lnTo>
                  <a:pt x="89519" y="184200"/>
                </a:lnTo>
                <a:lnTo>
                  <a:pt x="140988" y="179956"/>
                </a:lnTo>
                <a:lnTo>
                  <a:pt x="194020" y="176128"/>
                </a:lnTo>
                <a:lnTo>
                  <a:pt x="248101" y="172682"/>
                </a:lnTo>
                <a:lnTo>
                  <a:pt x="302719" y="169585"/>
                </a:lnTo>
                <a:lnTo>
                  <a:pt x="357360" y="166803"/>
                </a:lnTo>
                <a:lnTo>
                  <a:pt x="464661" y="162050"/>
                </a:lnTo>
                <a:lnTo>
                  <a:pt x="565899" y="158156"/>
                </a:lnTo>
                <a:lnTo>
                  <a:pt x="591537" y="141225"/>
                </a:lnTo>
                <a:lnTo>
                  <a:pt x="618312" y="102083"/>
                </a:lnTo>
                <a:lnTo>
                  <a:pt x="645457" y="55590"/>
                </a:lnTo>
                <a:lnTo>
                  <a:pt x="672205" y="16609"/>
                </a:lnTo>
                <a:lnTo>
                  <a:pt x="697789" y="0"/>
                </a:lnTo>
                <a:lnTo>
                  <a:pt x="725333" y="15593"/>
                </a:lnTo>
                <a:lnTo>
                  <a:pt x="751738" y="53553"/>
                </a:lnTo>
                <a:lnTo>
                  <a:pt x="777774" y="99041"/>
                </a:lnTo>
                <a:lnTo>
                  <a:pt x="804207" y="137216"/>
                </a:lnTo>
                <a:lnTo>
                  <a:pt x="831803" y="153238"/>
                </a:lnTo>
                <a:lnTo>
                  <a:pt x="883148" y="153374"/>
                </a:lnTo>
                <a:lnTo>
                  <a:pt x="934481" y="153876"/>
                </a:lnTo>
                <a:lnTo>
                  <a:pt x="985804" y="154740"/>
                </a:lnTo>
                <a:lnTo>
                  <a:pt x="1037119" y="155961"/>
                </a:lnTo>
                <a:lnTo>
                  <a:pt x="1088428" y="157536"/>
                </a:lnTo>
                <a:lnTo>
                  <a:pt x="1139734" y="159462"/>
                </a:lnTo>
                <a:lnTo>
                  <a:pt x="1191037" y="161733"/>
                </a:lnTo>
                <a:lnTo>
                  <a:pt x="1263521" y="171303"/>
                </a:lnTo>
                <a:lnTo>
                  <a:pt x="1322257" y="207448"/>
                </a:lnTo>
                <a:lnTo>
                  <a:pt x="1343340" y="262230"/>
                </a:lnTo>
                <a:lnTo>
                  <a:pt x="1345221" y="292811"/>
                </a:lnTo>
                <a:lnTo>
                  <a:pt x="1344388" y="323466"/>
                </a:lnTo>
                <a:lnTo>
                  <a:pt x="1326728" y="687618"/>
                </a:lnTo>
                <a:lnTo>
                  <a:pt x="1291408" y="729085"/>
                </a:lnTo>
                <a:lnTo>
                  <a:pt x="191576" y="750546"/>
                </a:lnTo>
                <a:close/>
              </a:path>
            </a:pathLst>
          </a:custGeom>
          <a:solidFill>
            <a:srgbClr val="FF9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99692" y="1353117"/>
            <a:ext cx="1345565" cy="750570"/>
          </a:xfrm>
          <a:custGeom>
            <a:avLst/>
            <a:gdLst/>
            <a:ahLst/>
            <a:cxnLst/>
            <a:rect l="l" t="t" r="r" b="b"/>
            <a:pathLst>
              <a:path w="1345565" h="750569">
                <a:moveTo>
                  <a:pt x="647431" y="750546"/>
                </a:moveTo>
                <a:lnTo>
                  <a:pt x="619877" y="734952"/>
                </a:lnTo>
                <a:lnTo>
                  <a:pt x="593450" y="696992"/>
                </a:lnTo>
                <a:lnTo>
                  <a:pt x="567398" y="651504"/>
                </a:lnTo>
                <a:lnTo>
                  <a:pt x="540971" y="613329"/>
                </a:lnTo>
                <a:lnTo>
                  <a:pt x="513417" y="597307"/>
                </a:lnTo>
                <a:lnTo>
                  <a:pt x="462067" y="597170"/>
                </a:lnTo>
                <a:lnTo>
                  <a:pt x="410720" y="596669"/>
                </a:lnTo>
                <a:lnTo>
                  <a:pt x="359381" y="595805"/>
                </a:lnTo>
                <a:lnTo>
                  <a:pt x="308054" y="594584"/>
                </a:lnTo>
                <a:lnTo>
                  <a:pt x="256743" y="593009"/>
                </a:lnTo>
                <a:lnTo>
                  <a:pt x="205451" y="591083"/>
                </a:lnTo>
                <a:lnTo>
                  <a:pt x="154183" y="588812"/>
                </a:lnTo>
                <a:lnTo>
                  <a:pt x="81699" y="579200"/>
                </a:lnTo>
                <a:lnTo>
                  <a:pt x="22963" y="543098"/>
                </a:lnTo>
                <a:lnTo>
                  <a:pt x="1880" y="488274"/>
                </a:lnTo>
                <a:lnTo>
                  <a:pt x="0" y="457718"/>
                </a:lnTo>
                <a:lnTo>
                  <a:pt x="833" y="427079"/>
                </a:lnTo>
                <a:lnTo>
                  <a:pt x="18492" y="62927"/>
                </a:lnTo>
                <a:lnTo>
                  <a:pt x="53924" y="21460"/>
                </a:lnTo>
                <a:lnTo>
                  <a:pt x="1153756" y="0"/>
                </a:lnTo>
                <a:lnTo>
                  <a:pt x="1201507" y="1067"/>
                </a:lnTo>
                <a:lnTo>
                  <a:pt x="1248567" y="8704"/>
                </a:lnTo>
                <a:lnTo>
                  <a:pt x="1289464" y="26798"/>
                </a:lnTo>
                <a:lnTo>
                  <a:pt x="1318731" y="59238"/>
                </a:lnTo>
                <a:lnTo>
                  <a:pt x="1331573" y="114408"/>
                </a:lnTo>
                <a:lnTo>
                  <a:pt x="1345333" y="561652"/>
                </a:lnTo>
                <a:lnTo>
                  <a:pt x="1305095" y="561652"/>
                </a:lnTo>
                <a:lnTo>
                  <a:pt x="1255702" y="566345"/>
                </a:lnTo>
                <a:lnTo>
                  <a:pt x="1204232" y="570589"/>
                </a:lnTo>
                <a:lnTo>
                  <a:pt x="1151201" y="574417"/>
                </a:lnTo>
                <a:lnTo>
                  <a:pt x="1097119" y="577863"/>
                </a:lnTo>
                <a:lnTo>
                  <a:pt x="1042502" y="580960"/>
                </a:lnTo>
                <a:lnTo>
                  <a:pt x="987860" y="583742"/>
                </a:lnTo>
                <a:lnTo>
                  <a:pt x="880560" y="588495"/>
                </a:lnTo>
                <a:lnTo>
                  <a:pt x="779322" y="592389"/>
                </a:lnTo>
                <a:lnTo>
                  <a:pt x="753737" y="609320"/>
                </a:lnTo>
                <a:lnTo>
                  <a:pt x="726989" y="648462"/>
                </a:lnTo>
                <a:lnTo>
                  <a:pt x="699844" y="694955"/>
                </a:lnTo>
                <a:lnTo>
                  <a:pt x="673069" y="733936"/>
                </a:lnTo>
                <a:lnTo>
                  <a:pt x="647431" y="750546"/>
                </a:lnTo>
                <a:close/>
              </a:path>
            </a:pathLst>
          </a:custGeom>
          <a:solidFill>
            <a:srgbClr val="FF9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76850" y="1327543"/>
            <a:ext cx="1395730" cy="800735"/>
          </a:xfrm>
          <a:custGeom>
            <a:avLst/>
            <a:gdLst/>
            <a:ahLst/>
            <a:cxnLst/>
            <a:rect l="l" t="t" r="r" b="b"/>
            <a:pathLst>
              <a:path w="1395729" h="800735">
                <a:moveTo>
                  <a:pt x="674217" y="749528"/>
                </a:moveTo>
                <a:lnTo>
                  <a:pt x="672617" y="749973"/>
                </a:lnTo>
                <a:lnTo>
                  <a:pt x="671817" y="750658"/>
                </a:lnTo>
                <a:lnTo>
                  <a:pt x="674217" y="749528"/>
                </a:lnTo>
                <a:close/>
              </a:path>
              <a:path w="1395729" h="800735">
                <a:moveTo>
                  <a:pt x="1395361" y="587349"/>
                </a:moveTo>
                <a:lnTo>
                  <a:pt x="1384071" y="212128"/>
                </a:lnTo>
                <a:lnTo>
                  <a:pt x="1383487" y="170268"/>
                </a:lnTo>
                <a:lnTo>
                  <a:pt x="1380959" y="127647"/>
                </a:lnTo>
                <a:lnTo>
                  <a:pt x="1371574" y="86969"/>
                </a:lnTo>
                <a:lnTo>
                  <a:pt x="1350429" y="50952"/>
                </a:lnTo>
                <a:lnTo>
                  <a:pt x="1296352" y="15430"/>
                </a:lnTo>
                <a:lnTo>
                  <a:pt x="1232395" y="2222"/>
                </a:lnTo>
                <a:lnTo>
                  <a:pt x="1191260" y="0"/>
                </a:lnTo>
                <a:lnTo>
                  <a:pt x="1149845" y="190"/>
                </a:lnTo>
                <a:lnTo>
                  <a:pt x="1067193" y="2781"/>
                </a:lnTo>
                <a:lnTo>
                  <a:pt x="79133" y="22110"/>
                </a:lnTo>
                <a:lnTo>
                  <a:pt x="60820" y="30226"/>
                </a:lnTo>
                <a:lnTo>
                  <a:pt x="54673" y="47586"/>
                </a:lnTo>
                <a:lnTo>
                  <a:pt x="60693" y="64757"/>
                </a:lnTo>
                <a:lnTo>
                  <a:pt x="78905" y="72301"/>
                </a:lnTo>
                <a:lnTo>
                  <a:pt x="1170368" y="51066"/>
                </a:lnTo>
                <a:lnTo>
                  <a:pt x="1200061" y="50673"/>
                </a:lnTo>
                <a:lnTo>
                  <a:pt x="1260068" y="56476"/>
                </a:lnTo>
                <a:lnTo>
                  <a:pt x="1299362" y="72783"/>
                </a:lnTo>
                <a:lnTo>
                  <a:pt x="1324051" y="101917"/>
                </a:lnTo>
                <a:lnTo>
                  <a:pt x="1331849" y="139763"/>
                </a:lnTo>
                <a:lnTo>
                  <a:pt x="1332763" y="178701"/>
                </a:lnTo>
                <a:lnTo>
                  <a:pt x="1344447" y="567105"/>
                </a:lnTo>
                <a:lnTo>
                  <a:pt x="1339875" y="563803"/>
                </a:lnTo>
                <a:lnTo>
                  <a:pt x="1330198" y="562190"/>
                </a:lnTo>
                <a:lnTo>
                  <a:pt x="1280541" y="566928"/>
                </a:lnTo>
                <a:lnTo>
                  <a:pt x="1181061" y="574802"/>
                </a:lnTo>
                <a:lnTo>
                  <a:pt x="1133030" y="577938"/>
                </a:lnTo>
                <a:lnTo>
                  <a:pt x="1133259" y="577938"/>
                </a:lnTo>
                <a:lnTo>
                  <a:pt x="843927" y="591489"/>
                </a:lnTo>
                <a:lnTo>
                  <a:pt x="831253" y="591921"/>
                </a:lnTo>
                <a:lnTo>
                  <a:pt x="810793" y="592251"/>
                </a:lnTo>
                <a:lnTo>
                  <a:pt x="800506" y="593166"/>
                </a:lnTo>
                <a:lnTo>
                  <a:pt x="765225" y="612635"/>
                </a:lnTo>
                <a:lnTo>
                  <a:pt x="736638" y="651129"/>
                </a:lnTo>
                <a:lnTo>
                  <a:pt x="710653" y="695426"/>
                </a:lnTo>
                <a:lnTo>
                  <a:pt x="706539" y="702462"/>
                </a:lnTo>
                <a:lnTo>
                  <a:pt x="686015" y="735037"/>
                </a:lnTo>
                <a:lnTo>
                  <a:pt x="674014" y="748449"/>
                </a:lnTo>
                <a:lnTo>
                  <a:pt x="673735" y="748792"/>
                </a:lnTo>
                <a:lnTo>
                  <a:pt x="674420" y="748449"/>
                </a:lnTo>
                <a:lnTo>
                  <a:pt x="678014" y="745718"/>
                </a:lnTo>
                <a:lnTo>
                  <a:pt x="674065" y="752525"/>
                </a:lnTo>
                <a:lnTo>
                  <a:pt x="673938" y="752449"/>
                </a:lnTo>
                <a:lnTo>
                  <a:pt x="673938" y="752741"/>
                </a:lnTo>
                <a:lnTo>
                  <a:pt x="672312" y="755561"/>
                </a:lnTo>
                <a:lnTo>
                  <a:pt x="671995" y="754214"/>
                </a:lnTo>
                <a:lnTo>
                  <a:pt x="671347" y="751446"/>
                </a:lnTo>
                <a:lnTo>
                  <a:pt x="673938" y="752741"/>
                </a:lnTo>
                <a:lnTo>
                  <a:pt x="673938" y="752449"/>
                </a:lnTo>
                <a:lnTo>
                  <a:pt x="671563" y="750798"/>
                </a:lnTo>
                <a:lnTo>
                  <a:pt x="671817" y="750658"/>
                </a:lnTo>
                <a:lnTo>
                  <a:pt x="672198" y="750303"/>
                </a:lnTo>
                <a:lnTo>
                  <a:pt x="672592" y="749985"/>
                </a:lnTo>
                <a:lnTo>
                  <a:pt x="673150" y="749528"/>
                </a:lnTo>
                <a:lnTo>
                  <a:pt x="673747" y="748969"/>
                </a:lnTo>
                <a:lnTo>
                  <a:pt x="672426" y="749973"/>
                </a:lnTo>
                <a:lnTo>
                  <a:pt x="671703" y="750531"/>
                </a:lnTo>
                <a:lnTo>
                  <a:pt x="672185" y="750100"/>
                </a:lnTo>
                <a:lnTo>
                  <a:pt x="672325" y="749973"/>
                </a:lnTo>
                <a:lnTo>
                  <a:pt x="673442" y="748969"/>
                </a:lnTo>
                <a:lnTo>
                  <a:pt x="671537" y="750100"/>
                </a:lnTo>
                <a:lnTo>
                  <a:pt x="671537" y="750658"/>
                </a:lnTo>
                <a:lnTo>
                  <a:pt x="671372" y="750658"/>
                </a:lnTo>
                <a:lnTo>
                  <a:pt x="671537" y="750658"/>
                </a:lnTo>
                <a:lnTo>
                  <a:pt x="671537" y="750100"/>
                </a:lnTo>
                <a:lnTo>
                  <a:pt x="671296" y="750239"/>
                </a:lnTo>
                <a:lnTo>
                  <a:pt x="671296" y="750912"/>
                </a:lnTo>
                <a:lnTo>
                  <a:pt x="670966" y="751243"/>
                </a:lnTo>
                <a:lnTo>
                  <a:pt x="670737" y="751420"/>
                </a:lnTo>
                <a:lnTo>
                  <a:pt x="670547" y="751649"/>
                </a:lnTo>
                <a:lnTo>
                  <a:pt x="668362" y="753554"/>
                </a:lnTo>
                <a:lnTo>
                  <a:pt x="670204" y="751890"/>
                </a:lnTo>
                <a:lnTo>
                  <a:pt x="669213" y="751890"/>
                </a:lnTo>
                <a:lnTo>
                  <a:pt x="665721" y="753554"/>
                </a:lnTo>
                <a:lnTo>
                  <a:pt x="668515" y="751890"/>
                </a:lnTo>
                <a:lnTo>
                  <a:pt x="666724" y="751649"/>
                </a:lnTo>
                <a:lnTo>
                  <a:pt x="670928" y="750455"/>
                </a:lnTo>
                <a:lnTo>
                  <a:pt x="668515" y="751890"/>
                </a:lnTo>
                <a:lnTo>
                  <a:pt x="669213" y="751890"/>
                </a:lnTo>
                <a:lnTo>
                  <a:pt x="671220" y="750938"/>
                </a:lnTo>
                <a:lnTo>
                  <a:pt x="671296" y="750239"/>
                </a:lnTo>
                <a:lnTo>
                  <a:pt x="671207" y="750862"/>
                </a:lnTo>
                <a:lnTo>
                  <a:pt x="671169" y="750658"/>
                </a:lnTo>
                <a:lnTo>
                  <a:pt x="671207" y="750862"/>
                </a:lnTo>
                <a:lnTo>
                  <a:pt x="671207" y="750290"/>
                </a:lnTo>
                <a:lnTo>
                  <a:pt x="670864" y="750303"/>
                </a:lnTo>
                <a:lnTo>
                  <a:pt x="670331" y="749973"/>
                </a:lnTo>
                <a:lnTo>
                  <a:pt x="669493" y="749528"/>
                </a:lnTo>
                <a:lnTo>
                  <a:pt x="669010" y="748969"/>
                </a:lnTo>
                <a:lnTo>
                  <a:pt x="668362" y="748449"/>
                </a:lnTo>
                <a:lnTo>
                  <a:pt x="667867" y="748144"/>
                </a:lnTo>
                <a:lnTo>
                  <a:pt x="667600" y="747877"/>
                </a:lnTo>
                <a:lnTo>
                  <a:pt x="668439" y="748449"/>
                </a:lnTo>
                <a:lnTo>
                  <a:pt x="665937" y="745947"/>
                </a:lnTo>
                <a:lnTo>
                  <a:pt x="660019" y="740029"/>
                </a:lnTo>
                <a:lnTo>
                  <a:pt x="636993" y="704481"/>
                </a:lnTo>
                <a:lnTo>
                  <a:pt x="619887" y="674230"/>
                </a:lnTo>
                <a:lnTo>
                  <a:pt x="611124" y="659231"/>
                </a:lnTo>
                <a:lnTo>
                  <a:pt x="606844" y="652500"/>
                </a:lnTo>
                <a:lnTo>
                  <a:pt x="604418" y="648703"/>
                </a:lnTo>
                <a:lnTo>
                  <a:pt x="604050" y="648119"/>
                </a:lnTo>
                <a:lnTo>
                  <a:pt x="603923" y="647928"/>
                </a:lnTo>
                <a:lnTo>
                  <a:pt x="602348" y="645464"/>
                </a:lnTo>
                <a:lnTo>
                  <a:pt x="601789" y="644575"/>
                </a:lnTo>
                <a:lnTo>
                  <a:pt x="592378" y="631393"/>
                </a:lnTo>
                <a:lnTo>
                  <a:pt x="554951" y="600976"/>
                </a:lnTo>
                <a:lnTo>
                  <a:pt x="535736" y="597827"/>
                </a:lnTo>
                <a:lnTo>
                  <a:pt x="483311" y="597827"/>
                </a:lnTo>
                <a:lnTo>
                  <a:pt x="354799" y="595807"/>
                </a:lnTo>
                <a:lnTo>
                  <a:pt x="224523" y="591489"/>
                </a:lnTo>
                <a:lnTo>
                  <a:pt x="224828" y="591489"/>
                </a:lnTo>
                <a:lnTo>
                  <a:pt x="172288" y="589165"/>
                </a:lnTo>
                <a:lnTo>
                  <a:pt x="125056" y="583730"/>
                </a:lnTo>
                <a:lnTo>
                  <a:pt x="81292" y="565607"/>
                </a:lnTo>
                <a:lnTo>
                  <a:pt x="56070" y="529043"/>
                </a:lnTo>
                <a:lnTo>
                  <a:pt x="51206" y="503123"/>
                </a:lnTo>
                <a:lnTo>
                  <a:pt x="49936" y="473189"/>
                </a:lnTo>
                <a:lnTo>
                  <a:pt x="50888" y="440601"/>
                </a:lnTo>
                <a:lnTo>
                  <a:pt x="52971" y="408025"/>
                </a:lnTo>
                <a:lnTo>
                  <a:pt x="55003" y="375754"/>
                </a:lnTo>
                <a:lnTo>
                  <a:pt x="68859" y="88836"/>
                </a:lnTo>
                <a:lnTo>
                  <a:pt x="61772" y="70396"/>
                </a:lnTo>
                <a:lnTo>
                  <a:pt x="61518" y="70396"/>
                </a:lnTo>
                <a:lnTo>
                  <a:pt x="44780" y="64363"/>
                </a:lnTo>
                <a:lnTo>
                  <a:pt x="27190" y="70396"/>
                </a:lnTo>
                <a:lnTo>
                  <a:pt x="18453" y="88506"/>
                </a:lnTo>
                <a:lnTo>
                  <a:pt x="18427" y="88836"/>
                </a:lnTo>
                <a:lnTo>
                  <a:pt x="5600" y="353402"/>
                </a:lnTo>
                <a:lnTo>
                  <a:pt x="3937" y="384213"/>
                </a:lnTo>
                <a:lnTo>
                  <a:pt x="2209" y="415061"/>
                </a:lnTo>
                <a:lnTo>
                  <a:pt x="787" y="445935"/>
                </a:lnTo>
                <a:lnTo>
                  <a:pt x="0" y="476796"/>
                </a:lnTo>
                <a:lnTo>
                  <a:pt x="698" y="503123"/>
                </a:lnTo>
                <a:lnTo>
                  <a:pt x="11493" y="554761"/>
                </a:lnTo>
                <a:lnTo>
                  <a:pt x="62788" y="613727"/>
                </a:lnTo>
                <a:lnTo>
                  <a:pt x="111747" y="631926"/>
                </a:lnTo>
                <a:lnTo>
                  <a:pt x="165277" y="639038"/>
                </a:lnTo>
                <a:lnTo>
                  <a:pt x="266649" y="643343"/>
                </a:lnTo>
                <a:lnTo>
                  <a:pt x="265925" y="643343"/>
                </a:lnTo>
                <a:lnTo>
                  <a:pt x="373773" y="646417"/>
                </a:lnTo>
                <a:lnTo>
                  <a:pt x="477723" y="647928"/>
                </a:lnTo>
                <a:lnTo>
                  <a:pt x="517385" y="647928"/>
                </a:lnTo>
                <a:lnTo>
                  <a:pt x="536143" y="648119"/>
                </a:lnTo>
                <a:lnTo>
                  <a:pt x="534390" y="646912"/>
                </a:lnTo>
                <a:lnTo>
                  <a:pt x="537921" y="648119"/>
                </a:lnTo>
                <a:lnTo>
                  <a:pt x="536143" y="648119"/>
                </a:lnTo>
                <a:lnTo>
                  <a:pt x="540080" y="650824"/>
                </a:lnTo>
                <a:lnTo>
                  <a:pt x="540626" y="651129"/>
                </a:lnTo>
                <a:lnTo>
                  <a:pt x="538645" y="648703"/>
                </a:lnTo>
                <a:lnTo>
                  <a:pt x="538365" y="648284"/>
                </a:lnTo>
                <a:lnTo>
                  <a:pt x="539635" y="648703"/>
                </a:lnTo>
                <a:lnTo>
                  <a:pt x="541413" y="650049"/>
                </a:lnTo>
                <a:lnTo>
                  <a:pt x="541985" y="650379"/>
                </a:lnTo>
                <a:lnTo>
                  <a:pt x="539864" y="648703"/>
                </a:lnTo>
                <a:lnTo>
                  <a:pt x="542099" y="650379"/>
                </a:lnTo>
                <a:lnTo>
                  <a:pt x="542836" y="651129"/>
                </a:lnTo>
                <a:lnTo>
                  <a:pt x="546125" y="654405"/>
                </a:lnTo>
                <a:lnTo>
                  <a:pt x="570979" y="690016"/>
                </a:lnTo>
                <a:lnTo>
                  <a:pt x="593725" y="731405"/>
                </a:lnTo>
                <a:lnTo>
                  <a:pt x="611797" y="761161"/>
                </a:lnTo>
                <a:lnTo>
                  <a:pt x="634250" y="786244"/>
                </a:lnTo>
                <a:lnTo>
                  <a:pt x="662584" y="800265"/>
                </a:lnTo>
                <a:lnTo>
                  <a:pt x="693254" y="796086"/>
                </a:lnTo>
                <a:lnTo>
                  <a:pt x="732688" y="755561"/>
                </a:lnTo>
                <a:lnTo>
                  <a:pt x="739457" y="745718"/>
                </a:lnTo>
                <a:lnTo>
                  <a:pt x="754011" y="720686"/>
                </a:lnTo>
                <a:lnTo>
                  <a:pt x="781100" y="674903"/>
                </a:lnTo>
                <a:lnTo>
                  <a:pt x="804875" y="644232"/>
                </a:lnTo>
                <a:lnTo>
                  <a:pt x="805434" y="643763"/>
                </a:lnTo>
                <a:lnTo>
                  <a:pt x="805662" y="643470"/>
                </a:lnTo>
                <a:lnTo>
                  <a:pt x="805764" y="643343"/>
                </a:lnTo>
                <a:lnTo>
                  <a:pt x="805434" y="643343"/>
                </a:lnTo>
                <a:lnTo>
                  <a:pt x="800138" y="643343"/>
                </a:lnTo>
                <a:lnTo>
                  <a:pt x="806107" y="642924"/>
                </a:lnTo>
                <a:lnTo>
                  <a:pt x="805840" y="643343"/>
                </a:lnTo>
                <a:lnTo>
                  <a:pt x="805738" y="643509"/>
                </a:lnTo>
                <a:lnTo>
                  <a:pt x="805599" y="643763"/>
                </a:lnTo>
                <a:lnTo>
                  <a:pt x="803059" y="647344"/>
                </a:lnTo>
                <a:lnTo>
                  <a:pt x="802703" y="647928"/>
                </a:lnTo>
                <a:lnTo>
                  <a:pt x="806234" y="643763"/>
                </a:lnTo>
                <a:lnTo>
                  <a:pt x="809459" y="645464"/>
                </a:lnTo>
                <a:lnTo>
                  <a:pt x="809409" y="645121"/>
                </a:lnTo>
                <a:lnTo>
                  <a:pt x="809294" y="644232"/>
                </a:lnTo>
                <a:lnTo>
                  <a:pt x="809180" y="643343"/>
                </a:lnTo>
                <a:lnTo>
                  <a:pt x="809091" y="642708"/>
                </a:lnTo>
                <a:lnTo>
                  <a:pt x="809612" y="642670"/>
                </a:lnTo>
                <a:lnTo>
                  <a:pt x="815936" y="642226"/>
                </a:lnTo>
                <a:lnTo>
                  <a:pt x="810183" y="642670"/>
                </a:lnTo>
                <a:lnTo>
                  <a:pt x="817727" y="642670"/>
                </a:lnTo>
                <a:lnTo>
                  <a:pt x="829779" y="642226"/>
                </a:lnTo>
                <a:lnTo>
                  <a:pt x="873798" y="640588"/>
                </a:lnTo>
                <a:lnTo>
                  <a:pt x="808926" y="640588"/>
                </a:lnTo>
                <a:lnTo>
                  <a:pt x="809028" y="642226"/>
                </a:lnTo>
                <a:lnTo>
                  <a:pt x="809091" y="642670"/>
                </a:lnTo>
                <a:lnTo>
                  <a:pt x="807161" y="642670"/>
                </a:lnTo>
                <a:lnTo>
                  <a:pt x="808202" y="641438"/>
                </a:lnTo>
                <a:lnTo>
                  <a:pt x="808812" y="640588"/>
                </a:lnTo>
                <a:lnTo>
                  <a:pt x="806564" y="642670"/>
                </a:lnTo>
                <a:lnTo>
                  <a:pt x="806272" y="642670"/>
                </a:lnTo>
                <a:lnTo>
                  <a:pt x="808672" y="639546"/>
                </a:lnTo>
                <a:lnTo>
                  <a:pt x="808748" y="640105"/>
                </a:lnTo>
                <a:lnTo>
                  <a:pt x="809345" y="640105"/>
                </a:lnTo>
                <a:lnTo>
                  <a:pt x="886282" y="640105"/>
                </a:lnTo>
                <a:lnTo>
                  <a:pt x="900696" y="639546"/>
                </a:lnTo>
                <a:lnTo>
                  <a:pt x="1125486" y="628751"/>
                </a:lnTo>
                <a:lnTo>
                  <a:pt x="1227937" y="621639"/>
                </a:lnTo>
                <a:lnTo>
                  <a:pt x="1279093" y="617347"/>
                </a:lnTo>
                <a:lnTo>
                  <a:pt x="1330198" y="612495"/>
                </a:lnTo>
                <a:lnTo>
                  <a:pt x="1351076" y="600341"/>
                </a:lnTo>
                <a:lnTo>
                  <a:pt x="1353489" y="605523"/>
                </a:lnTo>
                <a:lnTo>
                  <a:pt x="1370965" y="611606"/>
                </a:lnTo>
                <a:lnTo>
                  <a:pt x="1388071" y="605561"/>
                </a:lnTo>
                <a:lnTo>
                  <a:pt x="1395361" y="587349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36081" y="2731820"/>
            <a:ext cx="1395730" cy="800735"/>
          </a:xfrm>
          <a:custGeom>
            <a:avLst/>
            <a:gdLst/>
            <a:ahLst/>
            <a:cxnLst/>
            <a:rect l="l" t="t" r="r" b="b"/>
            <a:pathLst>
              <a:path w="1395730" h="800735">
                <a:moveTo>
                  <a:pt x="588987" y="157518"/>
                </a:moveTo>
                <a:lnTo>
                  <a:pt x="588365" y="157530"/>
                </a:lnTo>
                <a:lnTo>
                  <a:pt x="586689" y="159499"/>
                </a:lnTo>
                <a:lnTo>
                  <a:pt x="586854" y="159499"/>
                </a:lnTo>
                <a:lnTo>
                  <a:pt x="588987" y="157518"/>
                </a:lnTo>
                <a:close/>
              </a:path>
              <a:path w="1395730" h="800735">
                <a:moveTo>
                  <a:pt x="859078" y="151968"/>
                </a:moveTo>
                <a:lnTo>
                  <a:pt x="854710" y="148983"/>
                </a:lnTo>
                <a:lnTo>
                  <a:pt x="857161" y="151968"/>
                </a:lnTo>
                <a:lnTo>
                  <a:pt x="859078" y="151968"/>
                </a:lnTo>
                <a:close/>
              </a:path>
              <a:path w="1395730" h="800735">
                <a:moveTo>
                  <a:pt x="1340688" y="752678"/>
                </a:moveTo>
                <a:lnTo>
                  <a:pt x="1334655" y="735507"/>
                </a:lnTo>
                <a:lnTo>
                  <a:pt x="1316443" y="727964"/>
                </a:lnTo>
                <a:lnTo>
                  <a:pt x="224993" y="749198"/>
                </a:lnTo>
                <a:lnTo>
                  <a:pt x="195300" y="749592"/>
                </a:lnTo>
                <a:lnTo>
                  <a:pt x="135293" y="743788"/>
                </a:lnTo>
                <a:lnTo>
                  <a:pt x="95999" y="727481"/>
                </a:lnTo>
                <a:lnTo>
                  <a:pt x="71310" y="698347"/>
                </a:lnTo>
                <a:lnTo>
                  <a:pt x="63512" y="660488"/>
                </a:lnTo>
                <a:lnTo>
                  <a:pt x="62585" y="621550"/>
                </a:lnTo>
                <a:lnTo>
                  <a:pt x="50888" y="233083"/>
                </a:lnTo>
                <a:lnTo>
                  <a:pt x="55587" y="236461"/>
                </a:lnTo>
                <a:lnTo>
                  <a:pt x="65265" y="238061"/>
                </a:lnTo>
                <a:lnTo>
                  <a:pt x="114935" y="233337"/>
                </a:lnTo>
                <a:lnTo>
                  <a:pt x="214401" y="225463"/>
                </a:lnTo>
                <a:lnTo>
                  <a:pt x="314045" y="219316"/>
                </a:lnTo>
                <a:lnTo>
                  <a:pt x="554824" y="208648"/>
                </a:lnTo>
                <a:lnTo>
                  <a:pt x="555129" y="208648"/>
                </a:lnTo>
                <a:lnTo>
                  <a:pt x="564222" y="208330"/>
                </a:lnTo>
                <a:lnTo>
                  <a:pt x="604786" y="204762"/>
                </a:lnTo>
                <a:lnTo>
                  <a:pt x="640473" y="175742"/>
                </a:lnTo>
                <a:lnTo>
                  <a:pt x="651192" y="160718"/>
                </a:lnTo>
                <a:lnTo>
                  <a:pt x="653580" y="157099"/>
                </a:lnTo>
                <a:lnTo>
                  <a:pt x="589241" y="157518"/>
                </a:lnTo>
                <a:lnTo>
                  <a:pt x="586803" y="160718"/>
                </a:lnTo>
                <a:lnTo>
                  <a:pt x="586727" y="160159"/>
                </a:lnTo>
                <a:lnTo>
                  <a:pt x="586651" y="159677"/>
                </a:lnTo>
                <a:lnTo>
                  <a:pt x="586130" y="160159"/>
                </a:lnTo>
                <a:lnTo>
                  <a:pt x="586638" y="159499"/>
                </a:lnTo>
                <a:lnTo>
                  <a:pt x="586549" y="158826"/>
                </a:lnTo>
                <a:lnTo>
                  <a:pt x="586447" y="158038"/>
                </a:lnTo>
                <a:lnTo>
                  <a:pt x="586371" y="157556"/>
                </a:lnTo>
                <a:lnTo>
                  <a:pt x="579526" y="158038"/>
                </a:lnTo>
                <a:lnTo>
                  <a:pt x="585978" y="157543"/>
                </a:lnTo>
                <a:lnTo>
                  <a:pt x="509930" y="158038"/>
                </a:lnTo>
                <a:lnTo>
                  <a:pt x="565683" y="158038"/>
                </a:lnTo>
                <a:lnTo>
                  <a:pt x="321259" y="168579"/>
                </a:lnTo>
                <a:lnTo>
                  <a:pt x="218732" y="174840"/>
                </a:lnTo>
                <a:lnTo>
                  <a:pt x="167525" y="178625"/>
                </a:lnTo>
                <a:lnTo>
                  <a:pt x="116370" y="182905"/>
                </a:lnTo>
                <a:lnTo>
                  <a:pt x="65265" y="187769"/>
                </a:lnTo>
                <a:lnTo>
                  <a:pt x="44310" y="200025"/>
                </a:lnTo>
                <a:lnTo>
                  <a:pt x="41871" y="194729"/>
                </a:lnTo>
                <a:lnTo>
                  <a:pt x="24396" y="188645"/>
                </a:lnTo>
                <a:lnTo>
                  <a:pt x="7289" y="194703"/>
                </a:lnTo>
                <a:lnTo>
                  <a:pt x="0" y="212915"/>
                </a:lnTo>
                <a:lnTo>
                  <a:pt x="11290" y="588137"/>
                </a:lnTo>
                <a:lnTo>
                  <a:pt x="11874" y="629996"/>
                </a:lnTo>
                <a:lnTo>
                  <a:pt x="14401" y="672617"/>
                </a:lnTo>
                <a:lnTo>
                  <a:pt x="23787" y="713295"/>
                </a:lnTo>
                <a:lnTo>
                  <a:pt x="44932" y="749312"/>
                </a:lnTo>
                <a:lnTo>
                  <a:pt x="98996" y="784821"/>
                </a:lnTo>
                <a:lnTo>
                  <a:pt x="162953" y="798042"/>
                </a:lnTo>
                <a:lnTo>
                  <a:pt x="204101" y="800265"/>
                </a:lnTo>
                <a:lnTo>
                  <a:pt x="245516" y="800074"/>
                </a:lnTo>
                <a:lnTo>
                  <a:pt x="328155" y="797483"/>
                </a:lnTo>
                <a:lnTo>
                  <a:pt x="1316215" y="778141"/>
                </a:lnTo>
                <a:lnTo>
                  <a:pt x="1334528" y="770039"/>
                </a:lnTo>
                <a:lnTo>
                  <a:pt x="1340688" y="752678"/>
                </a:lnTo>
                <a:close/>
              </a:path>
              <a:path w="1395730" h="800735">
                <a:moveTo>
                  <a:pt x="1395463" y="323456"/>
                </a:moveTo>
                <a:lnTo>
                  <a:pt x="1391310" y="270814"/>
                </a:lnTo>
                <a:lnTo>
                  <a:pt x="1371663" y="222199"/>
                </a:lnTo>
                <a:lnTo>
                  <a:pt x="1332674" y="186537"/>
                </a:lnTo>
                <a:lnTo>
                  <a:pt x="1283716" y="168338"/>
                </a:lnTo>
                <a:lnTo>
                  <a:pt x="1230198" y="161226"/>
                </a:lnTo>
                <a:lnTo>
                  <a:pt x="1122502" y="156679"/>
                </a:lnTo>
                <a:lnTo>
                  <a:pt x="1121816" y="156679"/>
                </a:lnTo>
                <a:lnTo>
                  <a:pt x="1059903" y="154800"/>
                </a:lnTo>
                <a:lnTo>
                  <a:pt x="993609" y="153339"/>
                </a:lnTo>
                <a:lnTo>
                  <a:pt x="912101" y="152273"/>
                </a:lnTo>
                <a:lnTo>
                  <a:pt x="872134" y="152273"/>
                </a:lnTo>
                <a:lnTo>
                  <a:pt x="859320" y="152146"/>
                </a:lnTo>
                <a:lnTo>
                  <a:pt x="861085" y="153339"/>
                </a:lnTo>
                <a:lnTo>
                  <a:pt x="857491" y="152120"/>
                </a:lnTo>
                <a:lnTo>
                  <a:pt x="857173" y="152120"/>
                </a:lnTo>
                <a:lnTo>
                  <a:pt x="853313" y="152082"/>
                </a:lnTo>
                <a:lnTo>
                  <a:pt x="843432" y="151968"/>
                </a:lnTo>
                <a:lnTo>
                  <a:pt x="853084" y="151968"/>
                </a:lnTo>
                <a:lnTo>
                  <a:pt x="857059" y="151968"/>
                </a:lnTo>
                <a:lnTo>
                  <a:pt x="855827" y="151561"/>
                </a:lnTo>
                <a:lnTo>
                  <a:pt x="855611" y="151409"/>
                </a:lnTo>
                <a:lnTo>
                  <a:pt x="855611" y="151561"/>
                </a:lnTo>
                <a:lnTo>
                  <a:pt x="853821" y="150215"/>
                </a:lnTo>
                <a:lnTo>
                  <a:pt x="853668" y="150075"/>
                </a:lnTo>
                <a:lnTo>
                  <a:pt x="853909" y="150215"/>
                </a:lnTo>
                <a:lnTo>
                  <a:pt x="855611" y="151561"/>
                </a:lnTo>
                <a:lnTo>
                  <a:pt x="855611" y="151409"/>
                </a:lnTo>
                <a:lnTo>
                  <a:pt x="853617" y="149885"/>
                </a:lnTo>
                <a:lnTo>
                  <a:pt x="852932" y="149440"/>
                </a:lnTo>
                <a:lnTo>
                  <a:pt x="852424" y="148983"/>
                </a:lnTo>
                <a:lnTo>
                  <a:pt x="850798" y="147751"/>
                </a:lnTo>
                <a:lnTo>
                  <a:pt x="852474" y="148983"/>
                </a:lnTo>
                <a:lnTo>
                  <a:pt x="851242" y="147751"/>
                </a:lnTo>
                <a:lnTo>
                  <a:pt x="824496" y="110248"/>
                </a:lnTo>
                <a:lnTo>
                  <a:pt x="801738" y="68859"/>
                </a:lnTo>
                <a:lnTo>
                  <a:pt x="792848" y="54203"/>
                </a:lnTo>
                <a:lnTo>
                  <a:pt x="790562" y="50457"/>
                </a:lnTo>
                <a:lnTo>
                  <a:pt x="790143" y="49758"/>
                </a:lnTo>
                <a:lnTo>
                  <a:pt x="788289" y="46710"/>
                </a:lnTo>
                <a:lnTo>
                  <a:pt x="787882" y="46050"/>
                </a:lnTo>
                <a:lnTo>
                  <a:pt x="787069" y="44704"/>
                </a:lnTo>
                <a:lnTo>
                  <a:pt x="783666" y="39103"/>
                </a:lnTo>
                <a:lnTo>
                  <a:pt x="761212" y="14020"/>
                </a:lnTo>
                <a:lnTo>
                  <a:pt x="732878" y="0"/>
                </a:lnTo>
                <a:lnTo>
                  <a:pt x="729754" y="431"/>
                </a:lnTo>
                <a:lnTo>
                  <a:pt x="729754" y="46710"/>
                </a:lnTo>
                <a:lnTo>
                  <a:pt x="728751" y="47307"/>
                </a:lnTo>
                <a:lnTo>
                  <a:pt x="728751" y="48615"/>
                </a:lnTo>
                <a:lnTo>
                  <a:pt x="725805" y="49453"/>
                </a:lnTo>
                <a:lnTo>
                  <a:pt x="725805" y="50596"/>
                </a:lnTo>
                <a:lnTo>
                  <a:pt x="725639" y="50457"/>
                </a:lnTo>
                <a:lnTo>
                  <a:pt x="725805" y="50596"/>
                </a:lnTo>
                <a:lnTo>
                  <a:pt x="725805" y="49453"/>
                </a:lnTo>
                <a:lnTo>
                  <a:pt x="724700" y="49758"/>
                </a:lnTo>
                <a:lnTo>
                  <a:pt x="725601" y="49174"/>
                </a:lnTo>
                <a:lnTo>
                  <a:pt x="726948" y="48374"/>
                </a:lnTo>
                <a:lnTo>
                  <a:pt x="728751" y="48615"/>
                </a:lnTo>
                <a:lnTo>
                  <a:pt x="728751" y="47307"/>
                </a:lnTo>
                <a:lnTo>
                  <a:pt x="727329" y="48145"/>
                </a:lnTo>
                <a:lnTo>
                  <a:pt x="726719" y="48145"/>
                </a:lnTo>
                <a:lnTo>
                  <a:pt x="729754" y="46710"/>
                </a:lnTo>
                <a:lnTo>
                  <a:pt x="729754" y="431"/>
                </a:lnTo>
                <a:lnTo>
                  <a:pt x="726541" y="876"/>
                </a:lnTo>
                <a:lnTo>
                  <a:pt x="726541" y="47205"/>
                </a:lnTo>
                <a:lnTo>
                  <a:pt x="725512" y="48145"/>
                </a:lnTo>
                <a:lnTo>
                  <a:pt x="726541" y="47205"/>
                </a:lnTo>
                <a:lnTo>
                  <a:pt x="726541" y="876"/>
                </a:lnTo>
                <a:lnTo>
                  <a:pt x="677189" y="24574"/>
                </a:lnTo>
                <a:lnTo>
                  <a:pt x="641451" y="79578"/>
                </a:lnTo>
                <a:lnTo>
                  <a:pt x="632599" y="94932"/>
                </a:lnTo>
                <a:lnTo>
                  <a:pt x="623531" y="110413"/>
                </a:lnTo>
                <a:lnTo>
                  <a:pt x="601776" y="144183"/>
                </a:lnTo>
                <a:lnTo>
                  <a:pt x="589902" y="156679"/>
                </a:lnTo>
                <a:lnTo>
                  <a:pt x="589749" y="156679"/>
                </a:lnTo>
                <a:lnTo>
                  <a:pt x="589876" y="156502"/>
                </a:lnTo>
                <a:lnTo>
                  <a:pt x="592416" y="152920"/>
                </a:lnTo>
                <a:lnTo>
                  <a:pt x="592823" y="152273"/>
                </a:lnTo>
                <a:lnTo>
                  <a:pt x="589241" y="156502"/>
                </a:lnTo>
                <a:lnTo>
                  <a:pt x="586016" y="154800"/>
                </a:lnTo>
                <a:lnTo>
                  <a:pt x="586130" y="155689"/>
                </a:lnTo>
                <a:lnTo>
                  <a:pt x="586244" y="156502"/>
                </a:lnTo>
                <a:lnTo>
                  <a:pt x="586308" y="157060"/>
                </a:lnTo>
                <a:lnTo>
                  <a:pt x="588759" y="157060"/>
                </a:lnTo>
                <a:lnTo>
                  <a:pt x="589483" y="157060"/>
                </a:lnTo>
                <a:lnTo>
                  <a:pt x="589775" y="156794"/>
                </a:lnTo>
                <a:lnTo>
                  <a:pt x="590308" y="157060"/>
                </a:lnTo>
                <a:lnTo>
                  <a:pt x="592099" y="157060"/>
                </a:lnTo>
                <a:lnTo>
                  <a:pt x="593331" y="157060"/>
                </a:lnTo>
                <a:lnTo>
                  <a:pt x="653605" y="157060"/>
                </a:lnTo>
                <a:lnTo>
                  <a:pt x="653859" y="156679"/>
                </a:lnTo>
                <a:lnTo>
                  <a:pt x="653973" y="156502"/>
                </a:lnTo>
                <a:lnTo>
                  <a:pt x="658926" y="148983"/>
                </a:lnTo>
                <a:lnTo>
                  <a:pt x="667753" y="134442"/>
                </a:lnTo>
                <a:lnTo>
                  <a:pt x="676313" y="119646"/>
                </a:lnTo>
                <a:lnTo>
                  <a:pt x="684822" y="104838"/>
                </a:lnTo>
                <a:lnTo>
                  <a:pt x="688936" y="97802"/>
                </a:lnTo>
                <a:lnTo>
                  <a:pt x="709447" y="65227"/>
                </a:lnTo>
                <a:lnTo>
                  <a:pt x="721448" y="51816"/>
                </a:lnTo>
                <a:lnTo>
                  <a:pt x="721728" y="51473"/>
                </a:lnTo>
                <a:lnTo>
                  <a:pt x="720699" y="52082"/>
                </a:lnTo>
                <a:lnTo>
                  <a:pt x="717461" y="54533"/>
                </a:lnTo>
                <a:lnTo>
                  <a:pt x="721398" y="47739"/>
                </a:lnTo>
                <a:lnTo>
                  <a:pt x="723480" y="49174"/>
                </a:lnTo>
                <a:lnTo>
                  <a:pt x="724192" y="49174"/>
                </a:lnTo>
                <a:lnTo>
                  <a:pt x="724014" y="48768"/>
                </a:lnTo>
                <a:lnTo>
                  <a:pt x="721525" y="47523"/>
                </a:lnTo>
                <a:lnTo>
                  <a:pt x="721995" y="46710"/>
                </a:lnTo>
                <a:lnTo>
                  <a:pt x="723163" y="44704"/>
                </a:lnTo>
                <a:lnTo>
                  <a:pt x="724103" y="48768"/>
                </a:lnTo>
                <a:lnTo>
                  <a:pt x="724281" y="49174"/>
                </a:lnTo>
                <a:lnTo>
                  <a:pt x="725436" y="48171"/>
                </a:lnTo>
                <a:lnTo>
                  <a:pt x="726401" y="48298"/>
                </a:lnTo>
                <a:lnTo>
                  <a:pt x="724560" y="49174"/>
                </a:lnTo>
                <a:lnTo>
                  <a:pt x="724242" y="49390"/>
                </a:lnTo>
                <a:lnTo>
                  <a:pt x="724014" y="49555"/>
                </a:lnTo>
                <a:lnTo>
                  <a:pt x="723722" y="49758"/>
                </a:lnTo>
                <a:lnTo>
                  <a:pt x="723963" y="49517"/>
                </a:lnTo>
                <a:lnTo>
                  <a:pt x="723519" y="49682"/>
                </a:lnTo>
                <a:lnTo>
                  <a:pt x="723239" y="49987"/>
                </a:lnTo>
                <a:lnTo>
                  <a:pt x="723442" y="49758"/>
                </a:lnTo>
                <a:lnTo>
                  <a:pt x="721855" y="50457"/>
                </a:lnTo>
                <a:lnTo>
                  <a:pt x="722261" y="50457"/>
                </a:lnTo>
                <a:lnTo>
                  <a:pt x="722858" y="50292"/>
                </a:lnTo>
                <a:lnTo>
                  <a:pt x="721728" y="51295"/>
                </a:lnTo>
                <a:lnTo>
                  <a:pt x="722807" y="50457"/>
                </a:lnTo>
                <a:lnTo>
                  <a:pt x="722922" y="50266"/>
                </a:lnTo>
                <a:lnTo>
                  <a:pt x="723277" y="50165"/>
                </a:lnTo>
                <a:lnTo>
                  <a:pt x="722033" y="51295"/>
                </a:lnTo>
                <a:lnTo>
                  <a:pt x="723925" y="50165"/>
                </a:lnTo>
                <a:lnTo>
                  <a:pt x="724484" y="49872"/>
                </a:lnTo>
                <a:lnTo>
                  <a:pt x="725411" y="50457"/>
                </a:lnTo>
                <a:lnTo>
                  <a:pt x="726681" y="51473"/>
                </a:lnTo>
                <a:lnTo>
                  <a:pt x="726833" y="51473"/>
                </a:lnTo>
                <a:lnTo>
                  <a:pt x="726681" y="51473"/>
                </a:lnTo>
                <a:lnTo>
                  <a:pt x="727024" y="51816"/>
                </a:lnTo>
                <a:lnTo>
                  <a:pt x="727544" y="52082"/>
                </a:lnTo>
                <a:lnTo>
                  <a:pt x="730059" y="54203"/>
                </a:lnTo>
                <a:lnTo>
                  <a:pt x="727443" y="52082"/>
                </a:lnTo>
                <a:lnTo>
                  <a:pt x="727024" y="51816"/>
                </a:lnTo>
                <a:lnTo>
                  <a:pt x="750938" y="82791"/>
                </a:lnTo>
                <a:lnTo>
                  <a:pt x="775576" y="126034"/>
                </a:lnTo>
                <a:lnTo>
                  <a:pt x="784352" y="141033"/>
                </a:lnTo>
                <a:lnTo>
                  <a:pt x="813790" y="181305"/>
                </a:lnTo>
                <a:lnTo>
                  <a:pt x="849922" y="201587"/>
                </a:lnTo>
                <a:lnTo>
                  <a:pt x="859574" y="202425"/>
                </a:lnTo>
                <a:lnTo>
                  <a:pt x="910653" y="202425"/>
                </a:lnTo>
                <a:lnTo>
                  <a:pt x="968222" y="203047"/>
                </a:lnTo>
                <a:lnTo>
                  <a:pt x="970661" y="203047"/>
                </a:lnTo>
                <a:lnTo>
                  <a:pt x="1104214" y="206298"/>
                </a:lnTo>
                <a:lnTo>
                  <a:pt x="1223187" y="211099"/>
                </a:lnTo>
                <a:lnTo>
                  <a:pt x="1270419" y="216535"/>
                </a:lnTo>
                <a:lnTo>
                  <a:pt x="1314170" y="234657"/>
                </a:lnTo>
                <a:lnTo>
                  <a:pt x="1339405" y="271221"/>
                </a:lnTo>
                <a:lnTo>
                  <a:pt x="1345539" y="327063"/>
                </a:lnTo>
                <a:lnTo>
                  <a:pt x="1344574" y="359664"/>
                </a:lnTo>
                <a:lnTo>
                  <a:pt x="1342491" y="392239"/>
                </a:lnTo>
                <a:lnTo>
                  <a:pt x="1340472" y="424497"/>
                </a:lnTo>
                <a:lnTo>
                  <a:pt x="1326616" y="711415"/>
                </a:lnTo>
                <a:lnTo>
                  <a:pt x="1333652" y="729767"/>
                </a:lnTo>
                <a:lnTo>
                  <a:pt x="1350683" y="735901"/>
                </a:lnTo>
                <a:lnTo>
                  <a:pt x="1368590" y="729767"/>
                </a:lnTo>
                <a:lnTo>
                  <a:pt x="1368336" y="729767"/>
                </a:lnTo>
                <a:lnTo>
                  <a:pt x="1377022" y="711758"/>
                </a:lnTo>
                <a:lnTo>
                  <a:pt x="1377035" y="711415"/>
                </a:lnTo>
                <a:lnTo>
                  <a:pt x="1389875" y="446862"/>
                </a:lnTo>
                <a:lnTo>
                  <a:pt x="1391539" y="416052"/>
                </a:lnTo>
                <a:lnTo>
                  <a:pt x="1393253" y="385203"/>
                </a:lnTo>
                <a:lnTo>
                  <a:pt x="1394688" y="354330"/>
                </a:lnTo>
                <a:lnTo>
                  <a:pt x="1395463" y="323456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75780" y="1327543"/>
            <a:ext cx="1395730" cy="800735"/>
          </a:xfrm>
          <a:custGeom>
            <a:avLst/>
            <a:gdLst/>
            <a:ahLst/>
            <a:cxnLst/>
            <a:rect l="l" t="t" r="r" b="b"/>
            <a:pathLst>
              <a:path w="1395730" h="800735">
                <a:moveTo>
                  <a:pt x="674204" y="749528"/>
                </a:moveTo>
                <a:lnTo>
                  <a:pt x="672617" y="749973"/>
                </a:lnTo>
                <a:lnTo>
                  <a:pt x="671804" y="750658"/>
                </a:lnTo>
                <a:lnTo>
                  <a:pt x="674204" y="749528"/>
                </a:lnTo>
                <a:close/>
              </a:path>
              <a:path w="1395730" h="800735">
                <a:moveTo>
                  <a:pt x="1395463" y="587349"/>
                </a:moveTo>
                <a:lnTo>
                  <a:pt x="1384173" y="212128"/>
                </a:lnTo>
                <a:lnTo>
                  <a:pt x="1383588" y="170268"/>
                </a:lnTo>
                <a:lnTo>
                  <a:pt x="1381061" y="127647"/>
                </a:lnTo>
                <a:lnTo>
                  <a:pt x="1371676" y="86969"/>
                </a:lnTo>
                <a:lnTo>
                  <a:pt x="1350530" y="50952"/>
                </a:lnTo>
                <a:lnTo>
                  <a:pt x="1296466" y="15430"/>
                </a:lnTo>
                <a:lnTo>
                  <a:pt x="1232496" y="2222"/>
                </a:lnTo>
                <a:lnTo>
                  <a:pt x="1191361" y="0"/>
                </a:lnTo>
                <a:lnTo>
                  <a:pt x="1149946" y="190"/>
                </a:lnTo>
                <a:lnTo>
                  <a:pt x="1067308" y="2781"/>
                </a:lnTo>
                <a:lnTo>
                  <a:pt x="79248" y="22110"/>
                </a:lnTo>
                <a:lnTo>
                  <a:pt x="60934" y="30226"/>
                </a:lnTo>
                <a:lnTo>
                  <a:pt x="54775" y="47586"/>
                </a:lnTo>
                <a:lnTo>
                  <a:pt x="60807" y="64757"/>
                </a:lnTo>
                <a:lnTo>
                  <a:pt x="79019" y="72301"/>
                </a:lnTo>
                <a:lnTo>
                  <a:pt x="1170470" y="51066"/>
                </a:lnTo>
                <a:lnTo>
                  <a:pt x="1200162" y="50673"/>
                </a:lnTo>
                <a:lnTo>
                  <a:pt x="1260170" y="56476"/>
                </a:lnTo>
                <a:lnTo>
                  <a:pt x="1299464" y="72783"/>
                </a:lnTo>
                <a:lnTo>
                  <a:pt x="1324152" y="101917"/>
                </a:lnTo>
                <a:lnTo>
                  <a:pt x="1331950" y="139763"/>
                </a:lnTo>
                <a:lnTo>
                  <a:pt x="1332877" y="178701"/>
                </a:lnTo>
                <a:lnTo>
                  <a:pt x="1344561" y="567194"/>
                </a:lnTo>
                <a:lnTo>
                  <a:pt x="1339875" y="563803"/>
                </a:lnTo>
                <a:lnTo>
                  <a:pt x="1330185" y="562190"/>
                </a:lnTo>
                <a:lnTo>
                  <a:pt x="1280528" y="566928"/>
                </a:lnTo>
                <a:lnTo>
                  <a:pt x="1181049" y="574802"/>
                </a:lnTo>
                <a:lnTo>
                  <a:pt x="1133017" y="577938"/>
                </a:lnTo>
                <a:lnTo>
                  <a:pt x="1133246" y="577938"/>
                </a:lnTo>
                <a:lnTo>
                  <a:pt x="843915" y="591489"/>
                </a:lnTo>
                <a:lnTo>
                  <a:pt x="831240" y="591921"/>
                </a:lnTo>
                <a:lnTo>
                  <a:pt x="810793" y="592251"/>
                </a:lnTo>
                <a:lnTo>
                  <a:pt x="800493" y="593166"/>
                </a:lnTo>
                <a:lnTo>
                  <a:pt x="765213" y="612635"/>
                </a:lnTo>
                <a:lnTo>
                  <a:pt x="736638" y="651129"/>
                </a:lnTo>
                <a:lnTo>
                  <a:pt x="710641" y="695426"/>
                </a:lnTo>
                <a:lnTo>
                  <a:pt x="706526" y="702462"/>
                </a:lnTo>
                <a:lnTo>
                  <a:pt x="686003" y="735037"/>
                </a:lnTo>
                <a:lnTo>
                  <a:pt x="674001" y="748449"/>
                </a:lnTo>
                <a:lnTo>
                  <a:pt x="673735" y="748792"/>
                </a:lnTo>
                <a:lnTo>
                  <a:pt x="674408" y="748449"/>
                </a:lnTo>
                <a:lnTo>
                  <a:pt x="678002" y="745718"/>
                </a:lnTo>
                <a:lnTo>
                  <a:pt x="674065" y="752525"/>
                </a:lnTo>
                <a:lnTo>
                  <a:pt x="673938" y="752449"/>
                </a:lnTo>
                <a:lnTo>
                  <a:pt x="673938" y="752741"/>
                </a:lnTo>
                <a:lnTo>
                  <a:pt x="672299" y="755561"/>
                </a:lnTo>
                <a:lnTo>
                  <a:pt x="671995" y="754214"/>
                </a:lnTo>
                <a:lnTo>
                  <a:pt x="671347" y="751459"/>
                </a:lnTo>
                <a:lnTo>
                  <a:pt x="673938" y="752741"/>
                </a:lnTo>
                <a:lnTo>
                  <a:pt x="673938" y="752449"/>
                </a:lnTo>
                <a:lnTo>
                  <a:pt x="671550" y="750798"/>
                </a:lnTo>
                <a:lnTo>
                  <a:pt x="671804" y="750658"/>
                </a:lnTo>
                <a:lnTo>
                  <a:pt x="672185" y="750303"/>
                </a:lnTo>
                <a:lnTo>
                  <a:pt x="672579" y="749985"/>
                </a:lnTo>
                <a:lnTo>
                  <a:pt x="673150" y="749528"/>
                </a:lnTo>
                <a:lnTo>
                  <a:pt x="673735" y="748969"/>
                </a:lnTo>
                <a:lnTo>
                  <a:pt x="672414" y="749973"/>
                </a:lnTo>
                <a:lnTo>
                  <a:pt x="671753" y="750493"/>
                </a:lnTo>
                <a:lnTo>
                  <a:pt x="672172" y="750100"/>
                </a:lnTo>
                <a:lnTo>
                  <a:pt x="672312" y="749973"/>
                </a:lnTo>
                <a:lnTo>
                  <a:pt x="673430" y="748969"/>
                </a:lnTo>
                <a:lnTo>
                  <a:pt x="671525" y="750100"/>
                </a:lnTo>
                <a:lnTo>
                  <a:pt x="671525" y="750658"/>
                </a:lnTo>
                <a:lnTo>
                  <a:pt x="671360" y="750658"/>
                </a:lnTo>
                <a:lnTo>
                  <a:pt x="671525" y="750658"/>
                </a:lnTo>
                <a:lnTo>
                  <a:pt x="671525" y="750100"/>
                </a:lnTo>
                <a:lnTo>
                  <a:pt x="671296" y="750239"/>
                </a:lnTo>
                <a:lnTo>
                  <a:pt x="671296" y="750900"/>
                </a:lnTo>
                <a:lnTo>
                  <a:pt x="670991" y="751217"/>
                </a:lnTo>
                <a:lnTo>
                  <a:pt x="670725" y="751420"/>
                </a:lnTo>
                <a:lnTo>
                  <a:pt x="670547" y="751649"/>
                </a:lnTo>
                <a:lnTo>
                  <a:pt x="667613" y="754214"/>
                </a:lnTo>
                <a:lnTo>
                  <a:pt x="668350" y="753554"/>
                </a:lnTo>
                <a:lnTo>
                  <a:pt x="670191" y="751890"/>
                </a:lnTo>
                <a:lnTo>
                  <a:pt x="669201" y="751890"/>
                </a:lnTo>
                <a:lnTo>
                  <a:pt x="665708" y="753554"/>
                </a:lnTo>
                <a:lnTo>
                  <a:pt x="668502" y="751890"/>
                </a:lnTo>
                <a:lnTo>
                  <a:pt x="666711" y="751649"/>
                </a:lnTo>
                <a:lnTo>
                  <a:pt x="670928" y="750455"/>
                </a:lnTo>
                <a:lnTo>
                  <a:pt x="668502" y="751890"/>
                </a:lnTo>
                <a:lnTo>
                  <a:pt x="669201" y="751890"/>
                </a:lnTo>
                <a:lnTo>
                  <a:pt x="671207" y="750938"/>
                </a:lnTo>
                <a:lnTo>
                  <a:pt x="671296" y="750239"/>
                </a:lnTo>
                <a:lnTo>
                  <a:pt x="670852" y="750303"/>
                </a:lnTo>
                <a:lnTo>
                  <a:pt x="670318" y="749973"/>
                </a:lnTo>
                <a:lnTo>
                  <a:pt x="669493" y="749528"/>
                </a:lnTo>
                <a:lnTo>
                  <a:pt x="668997" y="748969"/>
                </a:lnTo>
                <a:lnTo>
                  <a:pt x="668350" y="748449"/>
                </a:lnTo>
                <a:lnTo>
                  <a:pt x="667854" y="748144"/>
                </a:lnTo>
                <a:lnTo>
                  <a:pt x="667600" y="747890"/>
                </a:lnTo>
                <a:lnTo>
                  <a:pt x="668439" y="748449"/>
                </a:lnTo>
                <a:lnTo>
                  <a:pt x="665924" y="745947"/>
                </a:lnTo>
                <a:lnTo>
                  <a:pt x="660006" y="740029"/>
                </a:lnTo>
                <a:lnTo>
                  <a:pt x="636981" y="704481"/>
                </a:lnTo>
                <a:lnTo>
                  <a:pt x="619887" y="674230"/>
                </a:lnTo>
                <a:lnTo>
                  <a:pt x="611111" y="659231"/>
                </a:lnTo>
                <a:lnTo>
                  <a:pt x="606831" y="652500"/>
                </a:lnTo>
                <a:lnTo>
                  <a:pt x="604405" y="648703"/>
                </a:lnTo>
                <a:lnTo>
                  <a:pt x="604037" y="648119"/>
                </a:lnTo>
                <a:lnTo>
                  <a:pt x="603910" y="647928"/>
                </a:lnTo>
                <a:lnTo>
                  <a:pt x="602348" y="645464"/>
                </a:lnTo>
                <a:lnTo>
                  <a:pt x="601776" y="644575"/>
                </a:lnTo>
                <a:lnTo>
                  <a:pt x="569315" y="608431"/>
                </a:lnTo>
                <a:lnTo>
                  <a:pt x="535724" y="597827"/>
                </a:lnTo>
                <a:lnTo>
                  <a:pt x="483298" y="597827"/>
                </a:lnTo>
                <a:lnTo>
                  <a:pt x="354787" y="595807"/>
                </a:lnTo>
                <a:lnTo>
                  <a:pt x="224523" y="591489"/>
                </a:lnTo>
                <a:lnTo>
                  <a:pt x="172275" y="589165"/>
                </a:lnTo>
                <a:lnTo>
                  <a:pt x="125044" y="583730"/>
                </a:lnTo>
                <a:lnTo>
                  <a:pt x="81292" y="565607"/>
                </a:lnTo>
                <a:lnTo>
                  <a:pt x="56057" y="529043"/>
                </a:lnTo>
                <a:lnTo>
                  <a:pt x="51193" y="503123"/>
                </a:lnTo>
                <a:lnTo>
                  <a:pt x="49923" y="473189"/>
                </a:lnTo>
                <a:lnTo>
                  <a:pt x="50876" y="440601"/>
                </a:lnTo>
                <a:lnTo>
                  <a:pt x="52971" y="408025"/>
                </a:lnTo>
                <a:lnTo>
                  <a:pt x="54991" y="375754"/>
                </a:lnTo>
                <a:lnTo>
                  <a:pt x="68846" y="88836"/>
                </a:lnTo>
                <a:lnTo>
                  <a:pt x="61760" y="70396"/>
                </a:lnTo>
                <a:lnTo>
                  <a:pt x="61518" y="70396"/>
                </a:lnTo>
                <a:lnTo>
                  <a:pt x="44780" y="64363"/>
                </a:lnTo>
                <a:lnTo>
                  <a:pt x="27178" y="70396"/>
                </a:lnTo>
                <a:lnTo>
                  <a:pt x="18440" y="88506"/>
                </a:lnTo>
                <a:lnTo>
                  <a:pt x="18427" y="88836"/>
                </a:lnTo>
                <a:lnTo>
                  <a:pt x="5588" y="353402"/>
                </a:lnTo>
                <a:lnTo>
                  <a:pt x="3924" y="384213"/>
                </a:lnTo>
                <a:lnTo>
                  <a:pt x="2209" y="415061"/>
                </a:lnTo>
                <a:lnTo>
                  <a:pt x="774" y="445935"/>
                </a:lnTo>
                <a:lnTo>
                  <a:pt x="0" y="476796"/>
                </a:lnTo>
                <a:lnTo>
                  <a:pt x="685" y="503123"/>
                </a:lnTo>
                <a:lnTo>
                  <a:pt x="4152" y="529450"/>
                </a:lnTo>
                <a:lnTo>
                  <a:pt x="23736" y="577938"/>
                </a:lnTo>
                <a:lnTo>
                  <a:pt x="62788" y="613727"/>
                </a:lnTo>
                <a:lnTo>
                  <a:pt x="111747" y="631926"/>
                </a:lnTo>
                <a:lnTo>
                  <a:pt x="165265" y="639038"/>
                </a:lnTo>
                <a:lnTo>
                  <a:pt x="266636" y="643343"/>
                </a:lnTo>
                <a:lnTo>
                  <a:pt x="265912" y="643343"/>
                </a:lnTo>
                <a:lnTo>
                  <a:pt x="373773" y="646417"/>
                </a:lnTo>
                <a:lnTo>
                  <a:pt x="477710" y="647928"/>
                </a:lnTo>
                <a:lnTo>
                  <a:pt x="517385" y="647928"/>
                </a:lnTo>
                <a:lnTo>
                  <a:pt x="536143" y="648119"/>
                </a:lnTo>
                <a:lnTo>
                  <a:pt x="534377" y="646912"/>
                </a:lnTo>
                <a:lnTo>
                  <a:pt x="537921" y="648119"/>
                </a:lnTo>
                <a:lnTo>
                  <a:pt x="536143" y="648119"/>
                </a:lnTo>
                <a:lnTo>
                  <a:pt x="540080" y="650824"/>
                </a:lnTo>
                <a:lnTo>
                  <a:pt x="540626" y="651129"/>
                </a:lnTo>
                <a:lnTo>
                  <a:pt x="538645" y="648703"/>
                </a:lnTo>
                <a:lnTo>
                  <a:pt x="538353" y="648271"/>
                </a:lnTo>
                <a:lnTo>
                  <a:pt x="539635" y="648703"/>
                </a:lnTo>
                <a:lnTo>
                  <a:pt x="541401" y="650049"/>
                </a:lnTo>
                <a:lnTo>
                  <a:pt x="541972" y="650379"/>
                </a:lnTo>
                <a:lnTo>
                  <a:pt x="539851" y="648703"/>
                </a:lnTo>
                <a:lnTo>
                  <a:pt x="542086" y="650379"/>
                </a:lnTo>
                <a:lnTo>
                  <a:pt x="542836" y="651129"/>
                </a:lnTo>
                <a:lnTo>
                  <a:pt x="546112" y="654405"/>
                </a:lnTo>
                <a:lnTo>
                  <a:pt x="570966" y="690016"/>
                </a:lnTo>
                <a:lnTo>
                  <a:pt x="593725" y="731405"/>
                </a:lnTo>
                <a:lnTo>
                  <a:pt x="611797" y="761161"/>
                </a:lnTo>
                <a:lnTo>
                  <a:pt x="634250" y="786244"/>
                </a:lnTo>
                <a:lnTo>
                  <a:pt x="662584" y="800265"/>
                </a:lnTo>
                <a:lnTo>
                  <a:pt x="693242" y="796086"/>
                </a:lnTo>
                <a:lnTo>
                  <a:pt x="718273" y="775690"/>
                </a:lnTo>
                <a:lnTo>
                  <a:pt x="732675" y="755561"/>
                </a:lnTo>
                <a:lnTo>
                  <a:pt x="734123" y="753554"/>
                </a:lnTo>
                <a:lnTo>
                  <a:pt x="738301" y="747687"/>
                </a:lnTo>
                <a:lnTo>
                  <a:pt x="739457" y="745718"/>
                </a:lnTo>
                <a:lnTo>
                  <a:pt x="754011" y="720686"/>
                </a:lnTo>
                <a:lnTo>
                  <a:pt x="762863" y="705332"/>
                </a:lnTo>
                <a:lnTo>
                  <a:pt x="771931" y="689851"/>
                </a:lnTo>
                <a:lnTo>
                  <a:pt x="793686" y="656082"/>
                </a:lnTo>
                <a:lnTo>
                  <a:pt x="805434" y="643763"/>
                </a:lnTo>
                <a:lnTo>
                  <a:pt x="805649" y="643470"/>
                </a:lnTo>
                <a:lnTo>
                  <a:pt x="805751" y="643343"/>
                </a:lnTo>
                <a:lnTo>
                  <a:pt x="805421" y="643343"/>
                </a:lnTo>
                <a:lnTo>
                  <a:pt x="800125" y="643343"/>
                </a:lnTo>
                <a:lnTo>
                  <a:pt x="806107" y="642924"/>
                </a:lnTo>
                <a:lnTo>
                  <a:pt x="805827" y="643343"/>
                </a:lnTo>
                <a:lnTo>
                  <a:pt x="805726" y="643509"/>
                </a:lnTo>
                <a:lnTo>
                  <a:pt x="805586" y="643763"/>
                </a:lnTo>
                <a:lnTo>
                  <a:pt x="803046" y="647344"/>
                </a:lnTo>
                <a:lnTo>
                  <a:pt x="802690" y="647928"/>
                </a:lnTo>
                <a:lnTo>
                  <a:pt x="806221" y="643763"/>
                </a:lnTo>
                <a:lnTo>
                  <a:pt x="809447" y="645464"/>
                </a:lnTo>
                <a:lnTo>
                  <a:pt x="809396" y="645121"/>
                </a:lnTo>
                <a:lnTo>
                  <a:pt x="809282" y="644232"/>
                </a:lnTo>
                <a:lnTo>
                  <a:pt x="809167" y="643343"/>
                </a:lnTo>
                <a:lnTo>
                  <a:pt x="809078" y="642708"/>
                </a:lnTo>
                <a:lnTo>
                  <a:pt x="809612" y="642670"/>
                </a:lnTo>
                <a:lnTo>
                  <a:pt x="815924" y="642226"/>
                </a:lnTo>
                <a:lnTo>
                  <a:pt x="810171" y="642670"/>
                </a:lnTo>
                <a:lnTo>
                  <a:pt x="817714" y="642670"/>
                </a:lnTo>
                <a:lnTo>
                  <a:pt x="829779" y="642226"/>
                </a:lnTo>
                <a:lnTo>
                  <a:pt x="873785" y="640588"/>
                </a:lnTo>
                <a:lnTo>
                  <a:pt x="808913" y="640588"/>
                </a:lnTo>
                <a:lnTo>
                  <a:pt x="809015" y="642226"/>
                </a:lnTo>
                <a:lnTo>
                  <a:pt x="809078" y="642670"/>
                </a:lnTo>
                <a:lnTo>
                  <a:pt x="807148" y="642670"/>
                </a:lnTo>
                <a:lnTo>
                  <a:pt x="808189" y="641438"/>
                </a:lnTo>
                <a:lnTo>
                  <a:pt x="808799" y="640588"/>
                </a:lnTo>
                <a:lnTo>
                  <a:pt x="806551" y="642670"/>
                </a:lnTo>
                <a:lnTo>
                  <a:pt x="806272" y="642670"/>
                </a:lnTo>
                <a:lnTo>
                  <a:pt x="808659" y="639546"/>
                </a:lnTo>
                <a:lnTo>
                  <a:pt x="808736" y="640105"/>
                </a:lnTo>
                <a:lnTo>
                  <a:pt x="809332" y="640105"/>
                </a:lnTo>
                <a:lnTo>
                  <a:pt x="886269" y="640105"/>
                </a:lnTo>
                <a:lnTo>
                  <a:pt x="900684" y="639546"/>
                </a:lnTo>
                <a:lnTo>
                  <a:pt x="1125486" y="628751"/>
                </a:lnTo>
                <a:lnTo>
                  <a:pt x="1227937" y="621639"/>
                </a:lnTo>
                <a:lnTo>
                  <a:pt x="1279093" y="617347"/>
                </a:lnTo>
                <a:lnTo>
                  <a:pt x="1330185" y="612495"/>
                </a:lnTo>
                <a:lnTo>
                  <a:pt x="1351140" y="600252"/>
                </a:lnTo>
                <a:lnTo>
                  <a:pt x="1353591" y="605523"/>
                </a:lnTo>
                <a:lnTo>
                  <a:pt x="1371066" y="611606"/>
                </a:lnTo>
                <a:lnTo>
                  <a:pt x="1388173" y="605561"/>
                </a:lnTo>
                <a:lnTo>
                  <a:pt x="1395463" y="587349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34998" y="2731820"/>
            <a:ext cx="1395730" cy="800735"/>
          </a:xfrm>
          <a:custGeom>
            <a:avLst/>
            <a:gdLst/>
            <a:ahLst/>
            <a:cxnLst/>
            <a:rect l="l" t="t" r="r" b="b"/>
            <a:pathLst>
              <a:path w="1395730" h="800735">
                <a:moveTo>
                  <a:pt x="588987" y="157518"/>
                </a:moveTo>
                <a:lnTo>
                  <a:pt x="588378" y="157530"/>
                </a:lnTo>
                <a:lnTo>
                  <a:pt x="586701" y="159499"/>
                </a:lnTo>
                <a:lnTo>
                  <a:pt x="586854" y="159499"/>
                </a:lnTo>
                <a:lnTo>
                  <a:pt x="588987" y="157518"/>
                </a:lnTo>
                <a:close/>
              </a:path>
              <a:path w="1395730" h="800735">
                <a:moveTo>
                  <a:pt x="859091" y="151968"/>
                </a:moveTo>
                <a:lnTo>
                  <a:pt x="854722" y="148983"/>
                </a:lnTo>
                <a:lnTo>
                  <a:pt x="857173" y="151968"/>
                </a:lnTo>
                <a:lnTo>
                  <a:pt x="859091" y="151968"/>
                </a:lnTo>
                <a:close/>
              </a:path>
              <a:path w="1395730" h="800735">
                <a:moveTo>
                  <a:pt x="1340777" y="752678"/>
                </a:moveTo>
                <a:lnTo>
                  <a:pt x="1334719" y="735507"/>
                </a:lnTo>
                <a:lnTo>
                  <a:pt x="1316443" y="727964"/>
                </a:lnTo>
                <a:lnTo>
                  <a:pt x="224993" y="749198"/>
                </a:lnTo>
                <a:lnTo>
                  <a:pt x="195313" y="749592"/>
                </a:lnTo>
                <a:lnTo>
                  <a:pt x="135293" y="743788"/>
                </a:lnTo>
                <a:lnTo>
                  <a:pt x="96012" y="727481"/>
                </a:lnTo>
                <a:lnTo>
                  <a:pt x="71310" y="698347"/>
                </a:lnTo>
                <a:lnTo>
                  <a:pt x="63512" y="660488"/>
                </a:lnTo>
                <a:lnTo>
                  <a:pt x="62598" y="621550"/>
                </a:lnTo>
                <a:lnTo>
                  <a:pt x="50901" y="233095"/>
                </a:lnTo>
                <a:lnTo>
                  <a:pt x="55600" y="236461"/>
                </a:lnTo>
                <a:lnTo>
                  <a:pt x="65278" y="238061"/>
                </a:lnTo>
                <a:lnTo>
                  <a:pt x="114935" y="233337"/>
                </a:lnTo>
                <a:lnTo>
                  <a:pt x="214414" y="225463"/>
                </a:lnTo>
                <a:lnTo>
                  <a:pt x="314045" y="219316"/>
                </a:lnTo>
                <a:lnTo>
                  <a:pt x="554824" y="208648"/>
                </a:lnTo>
                <a:lnTo>
                  <a:pt x="555129" y="208648"/>
                </a:lnTo>
                <a:lnTo>
                  <a:pt x="564222" y="208330"/>
                </a:lnTo>
                <a:lnTo>
                  <a:pt x="604799" y="204762"/>
                </a:lnTo>
                <a:lnTo>
                  <a:pt x="640473" y="175742"/>
                </a:lnTo>
                <a:lnTo>
                  <a:pt x="653592" y="157099"/>
                </a:lnTo>
                <a:lnTo>
                  <a:pt x="589254" y="157518"/>
                </a:lnTo>
                <a:lnTo>
                  <a:pt x="586803" y="160718"/>
                </a:lnTo>
                <a:lnTo>
                  <a:pt x="586727" y="160159"/>
                </a:lnTo>
                <a:lnTo>
                  <a:pt x="586651" y="159677"/>
                </a:lnTo>
                <a:lnTo>
                  <a:pt x="586130" y="160159"/>
                </a:lnTo>
                <a:lnTo>
                  <a:pt x="586638" y="159499"/>
                </a:lnTo>
                <a:lnTo>
                  <a:pt x="586549" y="158826"/>
                </a:lnTo>
                <a:lnTo>
                  <a:pt x="586447" y="158038"/>
                </a:lnTo>
                <a:lnTo>
                  <a:pt x="586384" y="157556"/>
                </a:lnTo>
                <a:lnTo>
                  <a:pt x="579539" y="158038"/>
                </a:lnTo>
                <a:lnTo>
                  <a:pt x="585990" y="157543"/>
                </a:lnTo>
                <a:lnTo>
                  <a:pt x="509943" y="158038"/>
                </a:lnTo>
                <a:lnTo>
                  <a:pt x="565696" y="158038"/>
                </a:lnTo>
                <a:lnTo>
                  <a:pt x="321259" y="168579"/>
                </a:lnTo>
                <a:lnTo>
                  <a:pt x="218744" y="174840"/>
                </a:lnTo>
                <a:lnTo>
                  <a:pt x="167538" y="178625"/>
                </a:lnTo>
                <a:lnTo>
                  <a:pt x="116382" y="182905"/>
                </a:lnTo>
                <a:lnTo>
                  <a:pt x="65278" y="187769"/>
                </a:lnTo>
                <a:lnTo>
                  <a:pt x="44323" y="200025"/>
                </a:lnTo>
                <a:lnTo>
                  <a:pt x="41871" y="194729"/>
                </a:lnTo>
                <a:lnTo>
                  <a:pt x="24396" y="188645"/>
                </a:lnTo>
                <a:lnTo>
                  <a:pt x="7289" y="194703"/>
                </a:lnTo>
                <a:lnTo>
                  <a:pt x="0" y="212915"/>
                </a:lnTo>
                <a:lnTo>
                  <a:pt x="11290" y="588137"/>
                </a:lnTo>
                <a:lnTo>
                  <a:pt x="11874" y="629996"/>
                </a:lnTo>
                <a:lnTo>
                  <a:pt x="14401" y="672617"/>
                </a:lnTo>
                <a:lnTo>
                  <a:pt x="23787" y="713295"/>
                </a:lnTo>
                <a:lnTo>
                  <a:pt x="44932" y="749312"/>
                </a:lnTo>
                <a:lnTo>
                  <a:pt x="99009" y="784821"/>
                </a:lnTo>
                <a:lnTo>
                  <a:pt x="162966" y="798042"/>
                </a:lnTo>
                <a:lnTo>
                  <a:pt x="204101" y="800265"/>
                </a:lnTo>
                <a:lnTo>
                  <a:pt x="245529" y="800074"/>
                </a:lnTo>
                <a:lnTo>
                  <a:pt x="328168" y="797483"/>
                </a:lnTo>
                <a:lnTo>
                  <a:pt x="1316228" y="778141"/>
                </a:lnTo>
                <a:lnTo>
                  <a:pt x="1334604" y="770039"/>
                </a:lnTo>
                <a:lnTo>
                  <a:pt x="1340777" y="752678"/>
                </a:lnTo>
                <a:close/>
              </a:path>
              <a:path w="1395730" h="800735">
                <a:moveTo>
                  <a:pt x="1395476" y="323456"/>
                </a:moveTo>
                <a:lnTo>
                  <a:pt x="1391323" y="270814"/>
                </a:lnTo>
                <a:lnTo>
                  <a:pt x="1371663" y="222199"/>
                </a:lnTo>
                <a:lnTo>
                  <a:pt x="1332687" y="186537"/>
                </a:lnTo>
                <a:lnTo>
                  <a:pt x="1283728" y="168338"/>
                </a:lnTo>
                <a:lnTo>
                  <a:pt x="1230198" y="161226"/>
                </a:lnTo>
                <a:lnTo>
                  <a:pt x="1122514" y="156679"/>
                </a:lnTo>
                <a:lnTo>
                  <a:pt x="1121816" y="156679"/>
                </a:lnTo>
                <a:lnTo>
                  <a:pt x="1059916" y="154800"/>
                </a:lnTo>
                <a:lnTo>
                  <a:pt x="993622" y="153339"/>
                </a:lnTo>
                <a:lnTo>
                  <a:pt x="912114" y="152273"/>
                </a:lnTo>
                <a:lnTo>
                  <a:pt x="872147" y="152273"/>
                </a:lnTo>
                <a:lnTo>
                  <a:pt x="859332" y="152146"/>
                </a:lnTo>
                <a:lnTo>
                  <a:pt x="861085" y="153339"/>
                </a:lnTo>
                <a:lnTo>
                  <a:pt x="857491" y="152120"/>
                </a:lnTo>
                <a:lnTo>
                  <a:pt x="857173" y="152120"/>
                </a:lnTo>
                <a:lnTo>
                  <a:pt x="853313" y="152082"/>
                </a:lnTo>
                <a:lnTo>
                  <a:pt x="843445" y="151968"/>
                </a:lnTo>
                <a:lnTo>
                  <a:pt x="853084" y="151968"/>
                </a:lnTo>
                <a:lnTo>
                  <a:pt x="857059" y="151968"/>
                </a:lnTo>
                <a:lnTo>
                  <a:pt x="855840" y="151561"/>
                </a:lnTo>
                <a:lnTo>
                  <a:pt x="855611" y="151396"/>
                </a:lnTo>
                <a:lnTo>
                  <a:pt x="855611" y="151561"/>
                </a:lnTo>
                <a:lnTo>
                  <a:pt x="853821" y="150215"/>
                </a:lnTo>
                <a:lnTo>
                  <a:pt x="853655" y="150063"/>
                </a:lnTo>
                <a:lnTo>
                  <a:pt x="853922" y="150215"/>
                </a:lnTo>
                <a:lnTo>
                  <a:pt x="855611" y="151561"/>
                </a:lnTo>
                <a:lnTo>
                  <a:pt x="855611" y="151396"/>
                </a:lnTo>
                <a:lnTo>
                  <a:pt x="853617" y="149885"/>
                </a:lnTo>
                <a:lnTo>
                  <a:pt x="852944" y="149440"/>
                </a:lnTo>
                <a:lnTo>
                  <a:pt x="852436" y="148983"/>
                </a:lnTo>
                <a:lnTo>
                  <a:pt x="850811" y="147751"/>
                </a:lnTo>
                <a:lnTo>
                  <a:pt x="852487" y="148983"/>
                </a:lnTo>
                <a:lnTo>
                  <a:pt x="851255" y="147751"/>
                </a:lnTo>
                <a:lnTo>
                  <a:pt x="824509" y="110248"/>
                </a:lnTo>
                <a:lnTo>
                  <a:pt x="801751" y="68859"/>
                </a:lnTo>
                <a:lnTo>
                  <a:pt x="792848" y="54203"/>
                </a:lnTo>
                <a:lnTo>
                  <a:pt x="790575" y="50457"/>
                </a:lnTo>
                <a:lnTo>
                  <a:pt x="790155" y="49758"/>
                </a:lnTo>
                <a:lnTo>
                  <a:pt x="788301" y="46710"/>
                </a:lnTo>
                <a:lnTo>
                  <a:pt x="787895" y="46050"/>
                </a:lnTo>
                <a:lnTo>
                  <a:pt x="787082" y="44704"/>
                </a:lnTo>
                <a:lnTo>
                  <a:pt x="783678" y="39103"/>
                </a:lnTo>
                <a:lnTo>
                  <a:pt x="761225" y="14020"/>
                </a:lnTo>
                <a:lnTo>
                  <a:pt x="732891" y="0"/>
                </a:lnTo>
                <a:lnTo>
                  <a:pt x="729754" y="431"/>
                </a:lnTo>
                <a:lnTo>
                  <a:pt x="729754" y="46710"/>
                </a:lnTo>
                <a:lnTo>
                  <a:pt x="728751" y="47307"/>
                </a:lnTo>
                <a:lnTo>
                  <a:pt x="728751" y="48615"/>
                </a:lnTo>
                <a:lnTo>
                  <a:pt x="725881" y="49428"/>
                </a:lnTo>
                <a:lnTo>
                  <a:pt x="725881" y="50673"/>
                </a:lnTo>
                <a:lnTo>
                  <a:pt x="725639" y="50457"/>
                </a:lnTo>
                <a:lnTo>
                  <a:pt x="725881" y="50673"/>
                </a:lnTo>
                <a:lnTo>
                  <a:pt x="725881" y="49428"/>
                </a:lnTo>
                <a:lnTo>
                  <a:pt x="724700" y="49758"/>
                </a:lnTo>
                <a:lnTo>
                  <a:pt x="725614" y="49174"/>
                </a:lnTo>
                <a:lnTo>
                  <a:pt x="726960" y="48374"/>
                </a:lnTo>
                <a:lnTo>
                  <a:pt x="728751" y="48615"/>
                </a:lnTo>
                <a:lnTo>
                  <a:pt x="728751" y="47307"/>
                </a:lnTo>
                <a:lnTo>
                  <a:pt x="727341" y="48145"/>
                </a:lnTo>
                <a:lnTo>
                  <a:pt x="726732" y="48145"/>
                </a:lnTo>
                <a:lnTo>
                  <a:pt x="729754" y="46710"/>
                </a:lnTo>
                <a:lnTo>
                  <a:pt x="729754" y="431"/>
                </a:lnTo>
                <a:lnTo>
                  <a:pt x="726630" y="863"/>
                </a:lnTo>
                <a:lnTo>
                  <a:pt x="726630" y="47129"/>
                </a:lnTo>
                <a:lnTo>
                  <a:pt x="725525" y="48145"/>
                </a:lnTo>
                <a:lnTo>
                  <a:pt x="726630" y="47129"/>
                </a:lnTo>
                <a:lnTo>
                  <a:pt x="726630" y="863"/>
                </a:lnTo>
                <a:lnTo>
                  <a:pt x="677202" y="24574"/>
                </a:lnTo>
                <a:lnTo>
                  <a:pt x="641464" y="79578"/>
                </a:lnTo>
                <a:lnTo>
                  <a:pt x="632599" y="94932"/>
                </a:lnTo>
                <a:lnTo>
                  <a:pt x="623544" y="110413"/>
                </a:lnTo>
                <a:lnTo>
                  <a:pt x="601776" y="144183"/>
                </a:lnTo>
                <a:lnTo>
                  <a:pt x="589902" y="156679"/>
                </a:lnTo>
                <a:lnTo>
                  <a:pt x="589762" y="156679"/>
                </a:lnTo>
                <a:lnTo>
                  <a:pt x="589876" y="156502"/>
                </a:lnTo>
                <a:lnTo>
                  <a:pt x="592416" y="152920"/>
                </a:lnTo>
                <a:lnTo>
                  <a:pt x="592836" y="152273"/>
                </a:lnTo>
                <a:lnTo>
                  <a:pt x="589241" y="156502"/>
                </a:lnTo>
                <a:lnTo>
                  <a:pt x="586016" y="154800"/>
                </a:lnTo>
                <a:lnTo>
                  <a:pt x="586143" y="155689"/>
                </a:lnTo>
                <a:lnTo>
                  <a:pt x="586244" y="156502"/>
                </a:lnTo>
                <a:lnTo>
                  <a:pt x="586320" y="157060"/>
                </a:lnTo>
                <a:lnTo>
                  <a:pt x="588759" y="157060"/>
                </a:lnTo>
                <a:lnTo>
                  <a:pt x="589483" y="157060"/>
                </a:lnTo>
                <a:lnTo>
                  <a:pt x="589775" y="156794"/>
                </a:lnTo>
                <a:lnTo>
                  <a:pt x="590308" y="157060"/>
                </a:lnTo>
                <a:lnTo>
                  <a:pt x="592112" y="157060"/>
                </a:lnTo>
                <a:lnTo>
                  <a:pt x="593344" y="157060"/>
                </a:lnTo>
                <a:lnTo>
                  <a:pt x="653618" y="157060"/>
                </a:lnTo>
                <a:lnTo>
                  <a:pt x="653872" y="156679"/>
                </a:lnTo>
                <a:lnTo>
                  <a:pt x="653986" y="156502"/>
                </a:lnTo>
                <a:lnTo>
                  <a:pt x="658926" y="148983"/>
                </a:lnTo>
                <a:lnTo>
                  <a:pt x="667753" y="134442"/>
                </a:lnTo>
                <a:lnTo>
                  <a:pt x="676325" y="119646"/>
                </a:lnTo>
                <a:lnTo>
                  <a:pt x="684822" y="104838"/>
                </a:lnTo>
                <a:lnTo>
                  <a:pt x="688936" y="97802"/>
                </a:lnTo>
                <a:lnTo>
                  <a:pt x="709460" y="65227"/>
                </a:lnTo>
                <a:lnTo>
                  <a:pt x="718502" y="54533"/>
                </a:lnTo>
                <a:lnTo>
                  <a:pt x="718807" y="54203"/>
                </a:lnTo>
                <a:lnTo>
                  <a:pt x="721461" y="51816"/>
                </a:lnTo>
                <a:lnTo>
                  <a:pt x="721741" y="51473"/>
                </a:lnTo>
                <a:lnTo>
                  <a:pt x="720699" y="52082"/>
                </a:lnTo>
                <a:lnTo>
                  <a:pt x="717461" y="54533"/>
                </a:lnTo>
                <a:lnTo>
                  <a:pt x="721410" y="47739"/>
                </a:lnTo>
                <a:lnTo>
                  <a:pt x="723480" y="49174"/>
                </a:lnTo>
                <a:lnTo>
                  <a:pt x="724204" y="49174"/>
                </a:lnTo>
                <a:lnTo>
                  <a:pt x="724027" y="48768"/>
                </a:lnTo>
                <a:lnTo>
                  <a:pt x="721537" y="47523"/>
                </a:lnTo>
                <a:lnTo>
                  <a:pt x="721995" y="46710"/>
                </a:lnTo>
                <a:lnTo>
                  <a:pt x="723163" y="44704"/>
                </a:lnTo>
                <a:lnTo>
                  <a:pt x="724103" y="48768"/>
                </a:lnTo>
                <a:lnTo>
                  <a:pt x="724281" y="49174"/>
                </a:lnTo>
                <a:lnTo>
                  <a:pt x="725436" y="48171"/>
                </a:lnTo>
                <a:lnTo>
                  <a:pt x="726414" y="48298"/>
                </a:lnTo>
                <a:lnTo>
                  <a:pt x="724573" y="49174"/>
                </a:lnTo>
                <a:lnTo>
                  <a:pt x="724255" y="49403"/>
                </a:lnTo>
                <a:lnTo>
                  <a:pt x="724027" y="49555"/>
                </a:lnTo>
                <a:lnTo>
                  <a:pt x="723734" y="49758"/>
                </a:lnTo>
                <a:lnTo>
                  <a:pt x="723976" y="49517"/>
                </a:lnTo>
                <a:lnTo>
                  <a:pt x="723849" y="49517"/>
                </a:lnTo>
                <a:lnTo>
                  <a:pt x="723531" y="49669"/>
                </a:lnTo>
                <a:lnTo>
                  <a:pt x="723277" y="49961"/>
                </a:lnTo>
                <a:lnTo>
                  <a:pt x="723455" y="49758"/>
                </a:lnTo>
                <a:lnTo>
                  <a:pt x="721868" y="50457"/>
                </a:lnTo>
                <a:lnTo>
                  <a:pt x="722274" y="50457"/>
                </a:lnTo>
                <a:lnTo>
                  <a:pt x="722858" y="50292"/>
                </a:lnTo>
                <a:lnTo>
                  <a:pt x="721728" y="51295"/>
                </a:lnTo>
                <a:lnTo>
                  <a:pt x="722820" y="50457"/>
                </a:lnTo>
                <a:lnTo>
                  <a:pt x="722934" y="50279"/>
                </a:lnTo>
                <a:lnTo>
                  <a:pt x="723290" y="50165"/>
                </a:lnTo>
                <a:lnTo>
                  <a:pt x="722033" y="51295"/>
                </a:lnTo>
                <a:lnTo>
                  <a:pt x="723938" y="50165"/>
                </a:lnTo>
                <a:lnTo>
                  <a:pt x="724484" y="49872"/>
                </a:lnTo>
                <a:lnTo>
                  <a:pt x="725411" y="50457"/>
                </a:lnTo>
                <a:lnTo>
                  <a:pt x="726694" y="51473"/>
                </a:lnTo>
                <a:lnTo>
                  <a:pt x="726846" y="51473"/>
                </a:lnTo>
                <a:lnTo>
                  <a:pt x="726694" y="51473"/>
                </a:lnTo>
                <a:lnTo>
                  <a:pt x="727036" y="51816"/>
                </a:lnTo>
                <a:lnTo>
                  <a:pt x="727557" y="52082"/>
                </a:lnTo>
                <a:lnTo>
                  <a:pt x="730072" y="54203"/>
                </a:lnTo>
                <a:lnTo>
                  <a:pt x="727443" y="52082"/>
                </a:lnTo>
                <a:lnTo>
                  <a:pt x="727036" y="51816"/>
                </a:lnTo>
                <a:lnTo>
                  <a:pt x="750951" y="82791"/>
                </a:lnTo>
                <a:lnTo>
                  <a:pt x="775589" y="126034"/>
                </a:lnTo>
                <a:lnTo>
                  <a:pt x="784352" y="141033"/>
                </a:lnTo>
                <a:lnTo>
                  <a:pt x="813803" y="181305"/>
                </a:lnTo>
                <a:lnTo>
                  <a:pt x="849922" y="201587"/>
                </a:lnTo>
                <a:lnTo>
                  <a:pt x="859586" y="202425"/>
                </a:lnTo>
                <a:lnTo>
                  <a:pt x="910653" y="202425"/>
                </a:lnTo>
                <a:lnTo>
                  <a:pt x="968222" y="203047"/>
                </a:lnTo>
                <a:lnTo>
                  <a:pt x="970661" y="203047"/>
                </a:lnTo>
                <a:lnTo>
                  <a:pt x="1104226" y="206298"/>
                </a:lnTo>
                <a:lnTo>
                  <a:pt x="1223187" y="211099"/>
                </a:lnTo>
                <a:lnTo>
                  <a:pt x="1270419" y="216535"/>
                </a:lnTo>
                <a:lnTo>
                  <a:pt x="1314183" y="234657"/>
                </a:lnTo>
                <a:lnTo>
                  <a:pt x="1339405" y="271221"/>
                </a:lnTo>
                <a:lnTo>
                  <a:pt x="1344269" y="297141"/>
                </a:lnTo>
                <a:lnTo>
                  <a:pt x="1345539" y="327063"/>
                </a:lnTo>
                <a:lnTo>
                  <a:pt x="1344587" y="359664"/>
                </a:lnTo>
                <a:lnTo>
                  <a:pt x="1342504" y="392239"/>
                </a:lnTo>
                <a:lnTo>
                  <a:pt x="1340485" y="424497"/>
                </a:lnTo>
                <a:lnTo>
                  <a:pt x="1326616" y="711415"/>
                </a:lnTo>
                <a:lnTo>
                  <a:pt x="1333665" y="729767"/>
                </a:lnTo>
                <a:lnTo>
                  <a:pt x="1350695" y="735901"/>
                </a:lnTo>
                <a:lnTo>
                  <a:pt x="1368590" y="729767"/>
                </a:lnTo>
                <a:lnTo>
                  <a:pt x="1368336" y="729767"/>
                </a:lnTo>
                <a:lnTo>
                  <a:pt x="1377022" y="711758"/>
                </a:lnTo>
                <a:lnTo>
                  <a:pt x="1377048" y="711415"/>
                </a:lnTo>
                <a:lnTo>
                  <a:pt x="1389888" y="446862"/>
                </a:lnTo>
                <a:lnTo>
                  <a:pt x="1391539" y="416052"/>
                </a:lnTo>
                <a:lnTo>
                  <a:pt x="1393266" y="385203"/>
                </a:lnTo>
                <a:lnTo>
                  <a:pt x="1394688" y="354330"/>
                </a:lnTo>
                <a:lnTo>
                  <a:pt x="1395476" y="323456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6214" y="2204911"/>
            <a:ext cx="4433138" cy="42188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5574695" y="1327543"/>
            <a:ext cx="1395730" cy="800735"/>
          </a:xfrm>
          <a:custGeom>
            <a:avLst/>
            <a:gdLst/>
            <a:ahLst/>
            <a:cxnLst/>
            <a:rect l="l" t="t" r="r" b="b"/>
            <a:pathLst>
              <a:path w="1395730" h="800735">
                <a:moveTo>
                  <a:pt x="674204" y="749528"/>
                </a:moveTo>
                <a:lnTo>
                  <a:pt x="672617" y="749973"/>
                </a:lnTo>
                <a:lnTo>
                  <a:pt x="671817" y="750658"/>
                </a:lnTo>
                <a:lnTo>
                  <a:pt x="674204" y="749528"/>
                </a:lnTo>
                <a:close/>
              </a:path>
              <a:path w="1395730" h="800735">
                <a:moveTo>
                  <a:pt x="1395476" y="587349"/>
                </a:moveTo>
                <a:lnTo>
                  <a:pt x="1384185" y="212128"/>
                </a:lnTo>
                <a:lnTo>
                  <a:pt x="1383588" y="170268"/>
                </a:lnTo>
                <a:lnTo>
                  <a:pt x="1381061" y="127647"/>
                </a:lnTo>
                <a:lnTo>
                  <a:pt x="1371688" y="86969"/>
                </a:lnTo>
                <a:lnTo>
                  <a:pt x="1350543" y="50952"/>
                </a:lnTo>
                <a:lnTo>
                  <a:pt x="1296466" y="15430"/>
                </a:lnTo>
                <a:lnTo>
                  <a:pt x="1232509" y="2222"/>
                </a:lnTo>
                <a:lnTo>
                  <a:pt x="1191374" y="0"/>
                </a:lnTo>
                <a:lnTo>
                  <a:pt x="1149946" y="190"/>
                </a:lnTo>
                <a:lnTo>
                  <a:pt x="1067308" y="2781"/>
                </a:lnTo>
                <a:lnTo>
                  <a:pt x="79248" y="22110"/>
                </a:lnTo>
                <a:lnTo>
                  <a:pt x="60934" y="30226"/>
                </a:lnTo>
                <a:lnTo>
                  <a:pt x="54787" y="47586"/>
                </a:lnTo>
                <a:lnTo>
                  <a:pt x="60807" y="64757"/>
                </a:lnTo>
                <a:lnTo>
                  <a:pt x="79032" y="72301"/>
                </a:lnTo>
                <a:lnTo>
                  <a:pt x="1170470" y="51066"/>
                </a:lnTo>
                <a:lnTo>
                  <a:pt x="1200162" y="50673"/>
                </a:lnTo>
                <a:lnTo>
                  <a:pt x="1260182" y="56476"/>
                </a:lnTo>
                <a:lnTo>
                  <a:pt x="1299464" y="72783"/>
                </a:lnTo>
                <a:lnTo>
                  <a:pt x="1324165" y="101917"/>
                </a:lnTo>
                <a:lnTo>
                  <a:pt x="1331963" y="139763"/>
                </a:lnTo>
                <a:lnTo>
                  <a:pt x="1332877" y="178701"/>
                </a:lnTo>
                <a:lnTo>
                  <a:pt x="1344561" y="567182"/>
                </a:lnTo>
                <a:lnTo>
                  <a:pt x="1339875" y="563803"/>
                </a:lnTo>
                <a:lnTo>
                  <a:pt x="1330198" y="562190"/>
                </a:lnTo>
                <a:lnTo>
                  <a:pt x="1280541" y="566928"/>
                </a:lnTo>
                <a:lnTo>
                  <a:pt x="1181061" y="574802"/>
                </a:lnTo>
                <a:lnTo>
                  <a:pt x="1133030" y="577938"/>
                </a:lnTo>
                <a:lnTo>
                  <a:pt x="1133259" y="577938"/>
                </a:lnTo>
                <a:lnTo>
                  <a:pt x="843927" y="591489"/>
                </a:lnTo>
                <a:lnTo>
                  <a:pt x="831253" y="591921"/>
                </a:lnTo>
                <a:lnTo>
                  <a:pt x="810793" y="592251"/>
                </a:lnTo>
                <a:lnTo>
                  <a:pt x="800506" y="593166"/>
                </a:lnTo>
                <a:lnTo>
                  <a:pt x="765225" y="612635"/>
                </a:lnTo>
                <a:lnTo>
                  <a:pt x="736638" y="651129"/>
                </a:lnTo>
                <a:lnTo>
                  <a:pt x="710641" y="695426"/>
                </a:lnTo>
                <a:lnTo>
                  <a:pt x="706539" y="702462"/>
                </a:lnTo>
                <a:lnTo>
                  <a:pt x="686015" y="735037"/>
                </a:lnTo>
                <a:lnTo>
                  <a:pt x="674014" y="748449"/>
                </a:lnTo>
                <a:lnTo>
                  <a:pt x="673735" y="748792"/>
                </a:lnTo>
                <a:lnTo>
                  <a:pt x="674420" y="748449"/>
                </a:lnTo>
                <a:lnTo>
                  <a:pt x="678014" y="745718"/>
                </a:lnTo>
                <a:lnTo>
                  <a:pt x="674065" y="752525"/>
                </a:lnTo>
                <a:lnTo>
                  <a:pt x="673938" y="752449"/>
                </a:lnTo>
                <a:lnTo>
                  <a:pt x="673938" y="752741"/>
                </a:lnTo>
                <a:lnTo>
                  <a:pt x="672312" y="755561"/>
                </a:lnTo>
                <a:lnTo>
                  <a:pt x="671995" y="754214"/>
                </a:lnTo>
                <a:lnTo>
                  <a:pt x="671347" y="751446"/>
                </a:lnTo>
                <a:lnTo>
                  <a:pt x="673938" y="752741"/>
                </a:lnTo>
                <a:lnTo>
                  <a:pt x="673938" y="752449"/>
                </a:lnTo>
                <a:lnTo>
                  <a:pt x="671563" y="750798"/>
                </a:lnTo>
                <a:lnTo>
                  <a:pt x="671817" y="750658"/>
                </a:lnTo>
                <a:lnTo>
                  <a:pt x="672198" y="750303"/>
                </a:lnTo>
                <a:lnTo>
                  <a:pt x="672592" y="749985"/>
                </a:lnTo>
                <a:lnTo>
                  <a:pt x="673150" y="749528"/>
                </a:lnTo>
                <a:lnTo>
                  <a:pt x="673747" y="748969"/>
                </a:lnTo>
                <a:lnTo>
                  <a:pt x="672426" y="749973"/>
                </a:lnTo>
                <a:lnTo>
                  <a:pt x="671703" y="750531"/>
                </a:lnTo>
                <a:lnTo>
                  <a:pt x="672185" y="750100"/>
                </a:lnTo>
                <a:lnTo>
                  <a:pt x="672325" y="749973"/>
                </a:lnTo>
                <a:lnTo>
                  <a:pt x="673430" y="748969"/>
                </a:lnTo>
                <a:lnTo>
                  <a:pt x="671537" y="750100"/>
                </a:lnTo>
                <a:lnTo>
                  <a:pt x="671537" y="750658"/>
                </a:lnTo>
                <a:lnTo>
                  <a:pt x="671372" y="750658"/>
                </a:lnTo>
                <a:lnTo>
                  <a:pt x="671537" y="750658"/>
                </a:lnTo>
                <a:lnTo>
                  <a:pt x="671537" y="750100"/>
                </a:lnTo>
                <a:lnTo>
                  <a:pt x="671296" y="750239"/>
                </a:lnTo>
                <a:lnTo>
                  <a:pt x="671296" y="750912"/>
                </a:lnTo>
                <a:lnTo>
                  <a:pt x="670991" y="751217"/>
                </a:lnTo>
                <a:lnTo>
                  <a:pt x="670725" y="751420"/>
                </a:lnTo>
                <a:lnTo>
                  <a:pt x="670547" y="751649"/>
                </a:lnTo>
                <a:lnTo>
                  <a:pt x="668362" y="753554"/>
                </a:lnTo>
                <a:lnTo>
                  <a:pt x="670191" y="751890"/>
                </a:lnTo>
                <a:lnTo>
                  <a:pt x="669213" y="751890"/>
                </a:lnTo>
                <a:lnTo>
                  <a:pt x="665721" y="753554"/>
                </a:lnTo>
                <a:lnTo>
                  <a:pt x="668515" y="751890"/>
                </a:lnTo>
                <a:lnTo>
                  <a:pt x="666724" y="751649"/>
                </a:lnTo>
                <a:lnTo>
                  <a:pt x="670928" y="750455"/>
                </a:lnTo>
                <a:lnTo>
                  <a:pt x="668515" y="751890"/>
                </a:lnTo>
                <a:lnTo>
                  <a:pt x="669213" y="751890"/>
                </a:lnTo>
                <a:lnTo>
                  <a:pt x="671220" y="750938"/>
                </a:lnTo>
                <a:lnTo>
                  <a:pt x="671296" y="750239"/>
                </a:lnTo>
                <a:lnTo>
                  <a:pt x="671207" y="750862"/>
                </a:lnTo>
                <a:lnTo>
                  <a:pt x="671169" y="750658"/>
                </a:lnTo>
                <a:lnTo>
                  <a:pt x="671207" y="750862"/>
                </a:lnTo>
                <a:lnTo>
                  <a:pt x="671207" y="750290"/>
                </a:lnTo>
                <a:lnTo>
                  <a:pt x="670852" y="750303"/>
                </a:lnTo>
                <a:lnTo>
                  <a:pt x="670331" y="749973"/>
                </a:lnTo>
                <a:lnTo>
                  <a:pt x="669493" y="749528"/>
                </a:lnTo>
                <a:lnTo>
                  <a:pt x="669010" y="748969"/>
                </a:lnTo>
                <a:lnTo>
                  <a:pt x="668362" y="748449"/>
                </a:lnTo>
                <a:lnTo>
                  <a:pt x="667867" y="748144"/>
                </a:lnTo>
                <a:lnTo>
                  <a:pt x="667600" y="747877"/>
                </a:lnTo>
                <a:lnTo>
                  <a:pt x="668439" y="748449"/>
                </a:lnTo>
                <a:lnTo>
                  <a:pt x="665937" y="745947"/>
                </a:lnTo>
                <a:lnTo>
                  <a:pt x="660019" y="740029"/>
                </a:lnTo>
                <a:lnTo>
                  <a:pt x="636993" y="704481"/>
                </a:lnTo>
                <a:lnTo>
                  <a:pt x="619887" y="674230"/>
                </a:lnTo>
                <a:lnTo>
                  <a:pt x="611124" y="659231"/>
                </a:lnTo>
                <a:lnTo>
                  <a:pt x="606831" y="652500"/>
                </a:lnTo>
                <a:lnTo>
                  <a:pt x="604418" y="648703"/>
                </a:lnTo>
                <a:lnTo>
                  <a:pt x="604050" y="648119"/>
                </a:lnTo>
                <a:lnTo>
                  <a:pt x="603923" y="647928"/>
                </a:lnTo>
                <a:lnTo>
                  <a:pt x="569328" y="608431"/>
                </a:lnTo>
                <a:lnTo>
                  <a:pt x="535724" y="597827"/>
                </a:lnTo>
                <a:lnTo>
                  <a:pt x="483298" y="597827"/>
                </a:lnTo>
                <a:lnTo>
                  <a:pt x="354799" y="595807"/>
                </a:lnTo>
                <a:lnTo>
                  <a:pt x="224523" y="591489"/>
                </a:lnTo>
                <a:lnTo>
                  <a:pt x="172288" y="589165"/>
                </a:lnTo>
                <a:lnTo>
                  <a:pt x="125056" y="583730"/>
                </a:lnTo>
                <a:lnTo>
                  <a:pt x="81292" y="565607"/>
                </a:lnTo>
                <a:lnTo>
                  <a:pt x="56070" y="529043"/>
                </a:lnTo>
                <a:lnTo>
                  <a:pt x="51206" y="503123"/>
                </a:lnTo>
                <a:lnTo>
                  <a:pt x="49936" y="473189"/>
                </a:lnTo>
                <a:lnTo>
                  <a:pt x="50888" y="440601"/>
                </a:lnTo>
                <a:lnTo>
                  <a:pt x="52971" y="408025"/>
                </a:lnTo>
                <a:lnTo>
                  <a:pt x="54991" y="375754"/>
                </a:lnTo>
                <a:lnTo>
                  <a:pt x="68859" y="88836"/>
                </a:lnTo>
                <a:lnTo>
                  <a:pt x="61823" y="70396"/>
                </a:lnTo>
                <a:lnTo>
                  <a:pt x="61569" y="70396"/>
                </a:lnTo>
                <a:lnTo>
                  <a:pt x="44818" y="64363"/>
                </a:lnTo>
                <a:lnTo>
                  <a:pt x="27203" y="70396"/>
                </a:lnTo>
                <a:lnTo>
                  <a:pt x="18440" y="88506"/>
                </a:lnTo>
                <a:lnTo>
                  <a:pt x="18427" y="88836"/>
                </a:lnTo>
                <a:lnTo>
                  <a:pt x="5588" y="353402"/>
                </a:lnTo>
                <a:lnTo>
                  <a:pt x="3937" y="384213"/>
                </a:lnTo>
                <a:lnTo>
                  <a:pt x="2209" y="415061"/>
                </a:lnTo>
                <a:lnTo>
                  <a:pt x="787" y="445935"/>
                </a:lnTo>
                <a:lnTo>
                  <a:pt x="0" y="476796"/>
                </a:lnTo>
                <a:lnTo>
                  <a:pt x="685" y="503123"/>
                </a:lnTo>
                <a:lnTo>
                  <a:pt x="4152" y="529450"/>
                </a:lnTo>
                <a:lnTo>
                  <a:pt x="23749" y="577938"/>
                </a:lnTo>
                <a:lnTo>
                  <a:pt x="62788" y="613727"/>
                </a:lnTo>
                <a:lnTo>
                  <a:pt x="111747" y="631926"/>
                </a:lnTo>
                <a:lnTo>
                  <a:pt x="165277" y="639038"/>
                </a:lnTo>
                <a:lnTo>
                  <a:pt x="266649" y="643343"/>
                </a:lnTo>
                <a:lnTo>
                  <a:pt x="265925" y="643343"/>
                </a:lnTo>
                <a:lnTo>
                  <a:pt x="373773" y="646417"/>
                </a:lnTo>
                <a:lnTo>
                  <a:pt x="477710" y="647928"/>
                </a:lnTo>
                <a:lnTo>
                  <a:pt x="517385" y="647928"/>
                </a:lnTo>
                <a:lnTo>
                  <a:pt x="536143" y="648119"/>
                </a:lnTo>
                <a:lnTo>
                  <a:pt x="534377" y="646912"/>
                </a:lnTo>
                <a:lnTo>
                  <a:pt x="537921" y="648119"/>
                </a:lnTo>
                <a:lnTo>
                  <a:pt x="536143" y="648119"/>
                </a:lnTo>
                <a:lnTo>
                  <a:pt x="540080" y="650824"/>
                </a:lnTo>
                <a:lnTo>
                  <a:pt x="540626" y="651129"/>
                </a:lnTo>
                <a:lnTo>
                  <a:pt x="538645" y="648703"/>
                </a:lnTo>
                <a:lnTo>
                  <a:pt x="538365" y="648284"/>
                </a:lnTo>
                <a:lnTo>
                  <a:pt x="539635" y="648703"/>
                </a:lnTo>
                <a:lnTo>
                  <a:pt x="541413" y="650049"/>
                </a:lnTo>
                <a:lnTo>
                  <a:pt x="541985" y="650379"/>
                </a:lnTo>
                <a:lnTo>
                  <a:pt x="539864" y="648703"/>
                </a:lnTo>
                <a:lnTo>
                  <a:pt x="542099" y="650379"/>
                </a:lnTo>
                <a:lnTo>
                  <a:pt x="542836" y="651129"/>
                </a:lnTo>
                <a:lnTo>
                  <a:pt x="546125" y="654405"/>
                </a:lnTo>
                <a:lnTo>
                  <a:pt x="570966" y="690016"/>
                </a:lnTo>
                <a:lnTo>
                  <a:pt x="593725" y="731405"/>
                </a:lnTo>
                <a:lnTo>
                  <a:pt x="611797" y="761161"/>
                </a:lnTo>
                <a:lnTo>
                  <a:pt x="634250" y="786244"/>
                </a:lnTo>
                <a:lnTo>
                  <a:pt x="662584" y="800265"/>
                </a:lnTo>
                <a:lnTo>
                  <a:pt x="693254" y="796086"/>
                </a:lnTo>
                <a:lnTo>
                  <a:pt x="732688" y="755561"/>
                </a:lnTo>
                <a:lnTo>
                  <a:pt x="739457" y="745718"/>
                </a:lnTo>
                <a:lnTo>
                  <a:pt x="754011" y="720686"/>
                </a:lnTo>
                <a:lnTo>
                  <a:pt x="781100" y="674903"/>
                </a:lnTo>
                <a:lnTo>
                  <a:pt x="804875" y="644232"/>
                </a:lnTo>
                <a:lnTo>
                  <a:pt x="805434" y="643763"/>
                </a:lnTo>
                <a:lnTo>
                  <a:pt x="805662" y="643470"/>
                </a:lnTo>
                <a:lnTo>
                  <a:pt x="805764" y="643343"/>
                </a:lnTo>
                <a:lnTo>
                  <a:pt x="805434" y="643343"/>
                </a:lnTo>
                <a:lnTo>
                  <a:pt x="800125" y="643343"/>
                </a:lnTo>
                <a:lnTo>
                  <a:pt x="806107" y="642924"/>
                </a:lnTo>
                <a:lnTo>
                  <a:pt x="805840" y="643343"/>
                </a:lnTo>
                <a:lnTo>
                  <a:pt x="805738" y="643509"/>
                </a:lnTo>
                <a:lnTo>
                  <a:pt x="805586" y="643763"/>
                </a:lnTo>
                <a:lnTo>
                  <a:pt x="803059" y="647344"/>
                </a:lnTo>
                <a:lnTo>
                  <a:pt x="802690" y="647928"/>
                </a:lnTo>
                <a:lnTo>
                  <a:pt x="806234" y="643763"/>
                </a:lnTo>
                <a:lnTo>
                  <a:pt x="809447" y="645464"/>
                </a:lnTo>
                <a:lnTo>
                  <a:pt x="809409" y="645121"/>
                </a:lnTo>
                <a:lnTo>
                  <a:pt x="809294" y="644232"/>
                </a:lnTo>
                <a:lnTo>
                  <a:pt x="809167" y="643343"/>
                </a:lnTo>
                <a:lnTo>
                  <a:pt x="809078" y="642708"/>
                </a:lnTo>
                <a:lnTo>
                  <a:pt x="809612" y="642670"/>
                </a:lnTo>
                <a:lnTo>
                  <a:pt x="815936" y="642226"/>
                </a:lnTo>
                <a:lnTo>
                  <a:pt x="810183" y="642670"/>
                </a:lnTo>
                <a:lnTo>
                  <a:pt x="817727" y="642670"/>
                </a:lnTo>
                <a:lnTo>
                  <a:pt x="829779" y="642226"/>
                </a:lnTo>
                <a:lnTo>
                  <a:pt x="873798" y="640588"/>
                </a:lnTo>
                <a:lnTo>
                  <a:pt x="808926" y="640588"/>
                </a:lnTo>
                <a:lnTo>
                  <a:pt x="809028" y="642226"/>
                </a:lnTo>
                <a:lnTo>
                  <a:pt x="809078" y="642670"/>
                </a:lnTo>
                <a:lnTo>
                  <a:pt x="807161" y="642670"/>
                </a:lnTo>
                <a:lnTo>
                  <a:pt x="808202" y="641438"/>
                </a:lnTo>
                <a:lnTo>
                  <a:pt x="808812" y="640588"/>
                </a:lnTo>
                <a:lnTo>
                  <a:pt x="806564" y="642670"/>
                </a:lnTo>
                <a:lnTo>
                  <a:pt x="806272" y="642670"/>
                </a:lnTo>
                <a:lnTo>
                  <a:pt x="808672" y="639546"/>
                </a:lnTo>
                <a:lnTo>
                  <a:pt x="808748" y="640105"/>
                </a:lnTo>
                <a:lnTo>
                  <a:pt x="809345" y="640105"/>
                </a:lnTo>
                <a:lnTo>
                  <a:pt x="886282" y="640105"/>
                </a:lnTo>
                <a:lnTo>
                  <a:pt x="900696" y="639546"/>
                </a:lnTo>
                <a:lnTo>
                  <a:pt x="1125486" y="628751"/>
                </a:lnTo>
                <a:lnTo>
                  <a:pt x="1227937" y="621639"/>
                </a:lnTo>
                <a:lnTo>
                  <a:pt x="1279093" y="617347"/>
                </a:lnTo>
                <a:lnTo>
                  <a:pt x="1330198" y="612495"/>
                </a:lnTo>
                <a:lnTo>
                  <a:pt x="1351140" y="600240"/>
                </a:lnTo>
                <a:lnTo>
                  <a:pt x="1353604" y="605523"/>
                </a:lnTo>
                <a:lnTo>
                  <a:pt x="1371079" y="611606"/>
                </a:lnTo>
                <a:lnTo>
                  <a:pt x="1388173" y="605561"/>
                </a:lnTo>
                <a:lnTo>
                  <a:pt x="1395476" y="587349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75864" y="1506199"/>
            <a:ext cx="703580" cy="86995"/>
          </a:xfrm>
          <a:custGeom>
            <a:avLst/>
            <a:gdLst/>
            <a:ahLst/>
            <a:cxnLst/>
            <a:rect l="l" t="t" r="r" b="b"/>
            <a:pathLst>
              <a:path w="703579" h="86994">
                <a:moveTo>
                  <a:pt x="31472" y="86545"/>
                </a:moveTo>
                <a:lnTo>
                  <a:pt x="0" y="59428"/>
                </a:lnTo>
                <a:lnTo>
                  <a:pt x="3040" y="49786"/>
                </a:lnTo>
                <a:lnTo>
                  <a:pt x="68625" y="31290"/>
                </a:lnTo>
                <a:lnTo>
                  <a:pt x="119261" y="25192"/>
                </a:lnTo>
                <a:lnTo>
                  <a:pt x="169959" y="19743"/>
                </a:lnTo>
                <a:lnTo>
                  <a:pt x="220715" y="14948"/>
                </a:lnTo>
                <a:lnTo>
                  <a:pt x="271521" y="10811"/>
                </a:lnTo>
                <a:lnTo>
                  <a:pt x="322373" y="7335"/>
                </a:lnTo>
                <a:lnTo>
                  <a:pt x="373263" y="4523"/>
                </a:lnTo>
                <a:lnTo>
                  <a:pt x="424186" y="2380"/>
                </a:lnTo>
                <a:lnTo>
                  <a:pt x="475135" y="910"/>
                </a:lnTo>
                <a:lnTo>
                  <a:pt x="526105" y="115"/>
                </a:lnTo>
                <a:lnTo>
                  <a:pt x="577089" y="0"/>
                </a:lnTo>
                <a:lnTo>
                  <a:pt x="628082" y="567"/>
                </a:lnTo>
                <a:lnTo>
                  <a:pt x="679076" y="1822"/>
                </a:lnTo>
                <a:lnTo>
                  <a:pt x="697262" y="10247"/>
                </a:lnTo>
                <a:lnTo>
                  <a:pt x="703345" y="27725"/>
                </a:lnTo>
                <a:lnTo>
                  <a:pt x="697293" y="44826"/>
                </a:lnTo>
                <a:lnTo>
                  <a:pt x="679076" y="52119"/>
                </a:lnTo>
                <a:lnTo>
                  <a:pt x="629156" y="50865"/>
                </a:lnTo>
                <a:lnTo>
                  <a:pt x="579220" y="50253"/>
                </a:lnTo>
                <a:lnTo>
                  <a:pt x="529278" y="50285"/>
                </a:lnTo>
                <a:lnTo>
                  <a:pt x="479339" y="50963"/>
                </a:lnTo>
                <a:lnTo>
                  <a:pt x="429412" y="52289"/>
                </a:lnTo>
                <a:lnTo>
                  <a:pt x="379505" y="54266"/>
                </a:lnTo>
                <a:lnTo>
                  <a:pt x="329627" y="56897"/>
                </a:lnTo>
                <a:lnTo>
                  <a:pt x="279787" y="60184"/>
                </a:lnTo>
                <a:lnTo>
                  <a:pt x="229995" y="64130"/>
                </a:lnTo>
                <a:lnTo>
                  <a:pt x="180258" y="68736"/>
                </a:lnTo>
                <a:lnTo>
                  <a:pt x="130586" y="74006"/>
                </a:lnTo>
                <a:lnTo>
                  <a:pt x="80988" y="79941"/>
                </a:lnTo>
                <a:lnTo>
                  <a:pt x="31472" y="86545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76359" y="1690779"/>
            <a:ext cx="1020444" cy="52705"/>
          </a:xfrm>
          <a:custGeom>
            <a:avLst/>
            <a:gdLst/>
            <a:ahLst/>
            <a:cxnLst/>
            <a:rect l="l" t="t" r="r" b="b"/>
            <a:pathLst>
              <a:path w="1020445" h="52705">
                <a:moveTo>
                  <a:pt x="995562" y="52309"/>
                </a:moveTo>
                <a:lnTo>
                  <a:pt x="24268" y="50297"/>
                </a:lnTo>
                <a:lnTo>
                  <a:pt x="6051" y="42391"/>
                </a:lnTo>
                <a:lnTo>
                  <a:pt x="0" y="25106"/>
                </a:lnTo>
                <a:lnTo>
                  <a:pt x="6082" y="7843"/>
                </a:lnTo>
                <a:lnTo>
                  <a:pt x="24268" y="0"/>
                </a:lnTo>
                <a:lnTo>
                  <a:pt x="995562" y="2011"/>
                </a:lnTo>
                <a:lnTo>
                  <a:pt x="1013795" y="9933"/>
                </a:lnTo>
                <a:lnTo>
                  <a:pt x="1019872" y="27244"/>
                </a:lnTo>
                <a:lnTo>
                  <a:pt x="1013795" y="44513"/>
                </a:lnTo>
                <a:lnTo>
                  <a:pt x="995562" y="52309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40489" y="3082848"/>
            <a:ext cx="703580" cy="86995"/>
          </a:xfrm>
          <a:custGeom>
            <a:avLst/>
            <a:gdLst/>
            <a:ahLst/>
            <a:cxnLst/>
            <a:rect l="l" t="t" r="r" b="b"/>
            <a:pathLst>
              <a:path w="703580" h="86994">
                <a:moveTo>
                  <a:pt x="31472" y="86545"/>
                </a:moveTo>
                <a:lnTo>
                  <a:pt x="0" y="59428"/>
                </a:lnTo>
                <a:lnTo>
                  <a:pt x="3040" y="49786"/>
                </a:lnTo>
                <a:lnTo>
                  <a:pt x="68625" y="31290"/>
                </a:lnTo>
                <a:lnTo>
                  <a:pt x="119261" y="25192"/>
                </a:lnTo>
                <a:lnTo>
                  <a:pt x="169959" y="19743"/>
                </a:lnTo>
                <a:lnTo>
                  <a:pt x="220715" y="14948"/>
                </a:lnTo>
                <a:lnTo>
                  <a:pt x="271521" y="10811"/>
                </a:lnTo>
                <a:lnTo>
                  <a:pt x="322373" y="7335"/>
                </a:lnTo>
                <a:lnTo>
                  <a:pt x="373263" y="4523"/>
                </a:lnTo>
                <a:lnTo>
                  <a:pt x="424186" y="2380"/>
                </a:lnTo>
                <a:lnTo>
                  <a:pt x="475135" y="910"/>
                </a:lnTo>
                <a:lnTo>
                  <a:pt x="526105" y="115"/>
                </a:lnTo>
                <a:lnTo>
                  <a:pt x="577089" y="0"/>
                </a:lnTo>
                <a:lnTo>
                  <a:pt x="628082" y="567"/>
                </a:lnTo>
                <a:lnTo>
                  <a:pt x="679077" y="1822"/>
                </a:lnTo>
                <a:lnTo>
                  <a:pt x="697262" y="10247"/>
                </a:lnTo>
                <a:lnTo>
                  <a:pt x="703345" y="27725"/>
                </a:lnTo>
                <a:lnTo>
                  <a:pt x="697293" y="44826"/>
                </a:lnTo>
                <a:lnTo>
                  <a:pt x="679077" y="52119"/>
                </a:lnTo>
                <a:lnTo>
                  <a:pt x="629156" y="50866"/>
                </a:lnTo>
                <a:lnTo>
                  <a:pt x="579220" y="50253"/>
                </a:lnTo>
                <a:lnTo>
                  <a:pt x="529278" y="50285"/>
                </a:lnTo>
                <a:lnTo>
                  <a:pt x="479339" y="50963"/>
                </a:lnTo>
                <a:lnTo>
                  <a:pt x="429412" y="52289"/>
                </a:lnTo>
                <a:lnTo>
                  <a:pt x="379505" y="54267"/>
                </a:lnTo>
                <a:lnTo>
                  <a:pt x="329627" y="56898"/>
                </a:lnTo>
                <a:lnTo>
                  <a:pt x="279787" y="60185"/>
                </a:lnTo>
                <a:lnTo>
                  <a:pt x="229995" y="64130"/>
                </a:lnTo>
                <a:lnTo>
                  <a:pt x="180258" y="68736"/>
                </a:lnTo>
                <a:lnTo>
                  <a:pt x="130586" y="74006"/>
                </a:lnTo>
                <a:lnTo>
                  <a:pt x="80988" y="79941"/>
                </a:lnTo>
                <a:lnTo>
                  <a:pt x="31472" y="86545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40945" y="3267406"/>
            <a:ext cx="1020444" cy="52705"/>
          </a:xfrm>
          <a:custGeom>
            <a:avLst/>
            <a:gdLst/>
            <a:ahLst/>
            <a:cxnLst/>
            <a:rect l="l" t="t" r="r" b="b"/>
            <a:pathLst>
              <a:path w="1020444" h="52704">
                <a:moveTo>
                  <a:pt x="995605" y="52308"/>
                </a:moveTo>
                <a:lnTo>
                  <a:pt x="24310" y="50297"/>
                </a:lnTo>
                <a:lnTo>
                  <a:pt x="6077" y="42438"/>
                </a:lnTo>
                <a:lnTo>
                  <a:pt x="0" y="25148"/>
                </a:lnTo>
                <a:lnTo>
                  <a:pt x="6077" y="7858"/>
                </a:lnTo>
                <a:lnTo>
                  <a:pt x="24310" y="0"/>
                </a:lnTo>
                <a:lnTo>
                  <a:pt x="995605" y="2011"/>
                </a:lnTo>
                <a:lnTo>
                  <a:pt x="1013837" y="9933"/>
                </a:lnTo>
                <a:lnTo>
                  <a:pt x="1019915" y="27244"/>
                </a:lnTo>
                <a:lnTo>
                  <a:pt x="1013837" y="44512"/>
                </a:lnTo>
                <a:lnTo>
                  <a:pt x="995605" y="52308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67884" y="3023979"/>
            <a:ext cx="407034" cy="55880"/>
          </a:xfrm>
          <a:custGeom>
            <a:avLst/>
            <a:gdLst/>
            <a:ahLst/>
            <a:cxnLst/>
            <a:rect l="l" t="t" r="r" b="b"/>
            <a:pathLst>
              <a:path w="407034" h="55880">
                <a:moveTo>
                  <a:pt x="24268" y="55438"/>
                </a:moveTo>
                <a:lnTo>
                  <a:pt x="6051" y="47831"/>
                </a:lnTo>
                <a:lnTo>
                  <a:pt x="0" y="30625"/>
                </a:lnTo>
                <a:lnTo>
                  <a:pt x="6082" y="13251"/>
                </a:lnTo>
                <a:lnTo>
                  <a:pt x="24268" y="5141"/>
                </a:lnTo>
                <a:lnTo>
                  <a:pt x="382496" y="0"/>
                </a:lnTo>
                <a:lnTo>
                  <a:pt x="400713" y="7607"/>
                </a:lnTo>
                <a:lnTo>
                  <a:pt x="406764" y="24813"/>
                </a:lnTo>
                <a:lnTo>
                  <a:pt x="400681" y="42186"/>
                </a:lnTo>
                <a:lnTo>
                  <a:pt x="382496" y="50297"/>
                </a:lnTo>
                <a:lnTo>
                  <a:pt x="24268" y="55438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89805" y="3158217"/>
            <a:ext cx="675640" cy="86360"/>
          </a:xfrm>
          <a:custGeom>
            <a:avLst/>
            <a:gdLst/>
            <a:ahLst/>
            <a:cxnLst/>
            <a:rect l="l" t="t" r="r" b="b"/>
            <a:pathLst>
              <a:path w="675640" h="86360">
                <a:moveTo>
                  <a:pt x="25148" y="85952"/>
                </a:moveTo>
                <a:lnTo>
                  <a:pt x="15466" y="84349"/>
                </a:lnTo>
                <a:lnTo>
                  <a:pt x="7460" y="78575"/>
                </a:lnTo>
                <a:lnTo>
                  <a:pt x="2011" y="70202"/>
                </a:lnTo>
                <a:lnTo>
                  <a:pt x="0" y="60803"/>
                </a:lnTo>
                <a:lnTo>
                  <a:pt x="2027" y="50932"/>
                </a:lnTo>
                <a:lnTo>
                  <a:pt x="77142" y="30566"/>
                </a:lnTo>
                <a:lnTo>
                  <a:pt x="129175" y="25865"/>
                </a:lnTo>
                <a:lnTo>
                  <a:pt x="181244" y="21549"/>
                </a:lnTo>
                <a:lnTo>
                  <a:pt x="233345" y="17618"/>
                </a:lnTo>
                <a:lnTo>
                  <a:pt x="285476" y="14072"/>
                </a:lnTo>
                <a:lnTo>
                  <a:pt x="337633" y="10911"/>
                </a:lnTo>
                <a:lnTo>
                  <a:pt x="389814" y="8134"/>
                </a:lnTo>
                <a:lnTo>
                  <a:pt x="442015" y="5741"/>
                </a:lnTo>
                <a:lnTo>
                  <a:pt x="494232" y="3732"/>
                </a:lnTo>
                <a:lnTo>
                  <a:pt x="546464" y="2105"/>
                </a:lnTo>
                <a:lnTo>
                  <a:pt x="598707" y="861"/>
                </a:lnTo>
                <a:lnTo>
                  <a:pt x="650957" y="0"/>
                </a:lnTo>
                <a:lnTo>
                  <a:pt x="669174" y="7607"/>
                </a:lnTo>
                <a:lnTo>
                  <a:pt x="675225" y="24813"/>
                </a:lnTo>
                <a:lnTo>
                  <a:pt x="669143" y="42186"/>
                </a:lnTo>
                <a:lnTo>
                  <a:pt x="650957" y="50297"/>
                </a:lnTo>
                <a:lnTo>
                  <a:pt x="598709" y="51158"/>
                </a:lnTo>
                <a:lnTo>
                  <a:pt x="546472" y="52402"/>
                </a:lnTo>
                <a:lnTo>
                  <a:pt x="494248" y="54029"/>
                </a:lnTo>
                <a:lnTo>
                  <a:pt x="442039" y="56038"/>
                </a:lnTo>
                <a:lnTo>
                  <a:pt x="389848" y="58431"/>
                </a:lnTo>
                <a:lnTo>
                  <a:pt x="337675" y="61208"/>
                </a:lnTo>
                <a:lnTo>
                  <a:pt x="285524" y="64369"/>
                </a:lnTo>
                <a:lnTo>
                  <a:pt x="233395" y="67915"/>
                </a:lnTo>
                <a:lnTo>
                  <a:pt x="181291" y="71846"/>
                </a:lnTo>
                <a:lnTo>
                  <a:pt x="129214" y="76162"/>
                </a:lnTo>
                <a:lnTo>
                  <a:pt x="77166" y="80864"/>
                </a:lnTo>
                <a:lnTo>
                  <a:pt x="25148" y="85952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767953" y="3322968"/>
            <a:ext cx="875030" cy="75565"/>
          </a:xfrm>
          <a:custGeom>
            <a:avLst/>
            <a:gdLst/>
            <a:ahLst/>
            <a:cxnLst/>
            <a:rect l="l" t="t" r="r" b="b"/>
            <a:pathLst>
              <a:path w="875030" h="75564">
                <a:moveTo>
                  <a:pt x="24310" y="75445"/>
                </a:moveTo>
                <a:lnTo>
                  <a:pt x="6046" y="68152"/>
                </a:lnTo>
                <a:lnTo>
                  <a:pt x="0" y="51051"/>
                </a:lnTo>
                <a:lnTo>
                  <a:pt x="6109" y="33573"/>
                </a:lnTo>
                <a:lnTo>
                  <a:pt x="24310" y="25148"/>
                </a:lnTo>
                <a:lnTo>
                  <a:pt x="850302" y="0"/>
                </a:lnTo>
                <a:lnTo>
                  <a:pt x="868519" y="7293"/>
                </a:lnTo>
                <a:lnTo>
                  <a:pt x="874570" y="24394"/>
                </a:lnTo>
                <a:lnTo>
                  <a:pt x="868487" y="41872"/>
                </a:lnTo>
                <a:lnTo>
                  <a:pt x="850302" y="50297"/>
                </a:lnTo>
                <a:lnTo>
                  <a:pt x="24310" y="75445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75728" y="1449229"/>
            <a:ext cx="407034" cy="55880"/>
          </a:xfrm>
          <a:custGeom>
            <a:avLst/>
            <a:gdLst/>
            <a:ahLst/>
            <a:cxnLst/>
            <a:rect l="l" t="t" r="r" b="b"/>
            <a:pathLst>
              <a:path w="407034" h="55880">
                <a:moveTo>
                  <a:pt x="24268" y="55438"/>
                </a:moveTo>
                <a:lnTo>
                  <a:pt x="6051" y="47894"/>
                </a:lnTo>
                <a:lnTo>
                  <a:pt x="0" y="30709"/>
                </a:lnTo>
                <a:lnTo>
                  <a:pt x="6082" y="13314"/>
                </a:lnTo>
                <a:lnTo>
                  <a:pt x="24268" y="5141"/>
                </a:lnTo>
                <a:lnTo>
                  <a:pt x="382496" y="0"/>
                </a:lnTo>
                <a:lnTo>
                  <a:pt x="400713" y="7607"/>
                </a:lnTo>
                <a:lnTo>
                  <a:pt x="406764" y="24813"/>
                </a:lnTo>
                <a:lnTo>
                  <a:pt x="400681" y="42186"/>
                </a:lnTo>
                <a:lnTo>
                  <a:pt x="382496" y="50297"/>
                </a:lnTo>
                <a:lnTo>
                  <a:pt x="24268" y="55438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74847" y="1581019"/>
            <a:ext cx="675640" cy="86360"/>
          </a:xfrm>
          <a:custGeom>
            <a:avLst/>
            <a:gdLst/>
            <a:ahLst/>
            <a:cxnLst/>
            <a:rect l="l" t="t" r="r" b="b"/>
            <a:pathLst>
              <a:path w="675640" h="86360">
                <a:moveTo>
                  <a:pt x="25148" y="85952"/>
                </a:moveTo>
                <a:lnTo>
                  <a:pt x="15513" y="84349"/>
                </a:lnTo>
                <a:lnTo>
                  <a:pt x="7502" y="78575"/>
                </a:lnTo>
                <a:lnTo>
                  <a:pt x="2027" y="70203"/>
                </a:lnTo>
                <a:lnTo>
                  <a:pt x="0" y="60803"/>
                </a:lnTo>
                <a:lnTo>
                  <a:pt x="2027" y="50932"/>
                </a:lnTo>
                <a:lnTo>
                  <a:pt x="77142" y="30567"/>
                </a:lnTo>
                <a:lnTo>
                  <a:pt x="129175" y="25865"/>
                </a:lnTo>
                <a:lnTo>
                  <a:pt x="181244" y="21549"/>
                </a:lnTo>
                <a:lnTo>
                  <a:pt x="233345" y="17618"/>
                </a:lnTo>
                <a:lnTo>
                  <a:pt x="285476" y="14072"/>
                </a:lnTo>
                <a:lnTo>
                  <a:pt x="337633" y="10911"/>
                </a:lnTo>
                <a:lnTo>
                  <a:pt x="389814" y="8134"/>
                </a:lnTo>
                <a:lnTo>
                  <a:pt x="442015" y="5741"/>
                </a:lnTo>
                <a:lnTo>
                  <a:pt x="494232" y="3732"/>
                </a:lnTo>
                <a:lnTo>
                  <a:pt x="546464" y="2105"/>
                </a:lnTo>
                <a:lnTo>
                  <a:pt x="598707" y="861"/>
                </a:lnTo>
                <a:lnTo>
                  <a:pt x="650957" y="0"/>
                </a:lnTo>
                <a:lnTo>
                  <a:pt x="669174" y="7607"/>
                </a:lnTo>
                <a:lnTo>
                  <a:pt x="675226" y="24813"/>
                </a:lnTo>
                <a:lnTo>
                  <a:pt x="669143" y="42186"/>
                </a:lnTo>
                <a:lnTo>
                  <a:pt x="650957" y="50297"/>
                </a:lnTo>
                <a:lnTo>
                  <a:pt x="598709" y="51158"/>
                </a:lnTo>
                <a:lnTo>
                  <a:pt x="546472" y="52402"/>
                </a:lnTo>
                <a:lnTo>
                  <a:pt x="494248" y="54029"/>
                </a:lnTo>
                <a:lnTo>
                  <a:pt x="442039" y="56038"/>
                </a:lnTo>
                <a:lnTo>
                  <a:pt x="389848" y="58431"/>
                </a:lnTo>
                <a:lnTo>
                  <a:pt x="337675" y="61208"/>
                </a:lnTo>
                <a:lnTo>
                  <a:pt x="285524" y="64369"/>
                </a:lnTo>
                <a:lnTo>
                  <a:pt x="233395" y="67915"/>
                </a:lnTo>
                <a:lnTo>
                  <a:pt x="181291" y="71846"/>
                </a:lnTo>
                <a:lnTo>
                  <a:pt x="129214" y="76162"/>
                </a:lnTo>
                <a:lnTo>
                  <a:pt x="77166" y="80864"/>
                </a:lnTo>
                <a:lnTo>
                  <a:pt x="25148" y="85952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775728" y="1745759"/>
            <a:ext cx="875030" cy="75565"/>
          </a:xfrm>
          <a:custGeom>
            <a:avLst/>
            <a:gdLst/>
            <a:ahLst/>
            <a:cxnLst/>
            <a:rect l="l" t="t" r="r" b="b"/>
            <a:pathLst>
              <a:path w="875030" h="75564">
                <a:moveTo>
                  <a:pt x="24268" y="75445"/>
                </a:moveTo>
                <a:lnTo>
                  <a:pt x="6051" y="68089"/>
                </a:lnTo>
                <a:lnTo>
                  <a:pt x="0" y="50967"/>
                </a:lnTo>
                <a:lnTo>
                  <a:pt x="6082" y="33510"/>
                </a:lnTo>
                <a:lnTo>
                  <a:pt x="24268" y="25148"/>
                </a:lnTo>
                <a:lnTo>
                  <a:pt x="850260" y="0"/>
                </a:lnTo>
                <a:lnTo>
                  <a:pt x="868477" y="7293"/>
                </a:lnTo>
                <a:lnTo>
                  <a:pt x="874528" y="24394"/>
                </a:lnTo>
                <a:lnTo>
                  <a:pt x="868445" y="41872"/>
                </a:lnTo>
                <a:lnTo>
                  <a:pt x="850260" y="50297"/>
                </a:lnTo>
                <a:lnTo>
                  <a:pt x="24268" y="75445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966228" y="1662254"/>
            <a:ext cx="582930" cy="65405"/>
          </a:xfrm>
          <a:custGeom>
            <a:avLst/>
            <a:gdLst/>
            <a:ahLst/>
            <a:cxnLst/>
            <a:rect l="l" t="t" r="r" b="b"/>
            <a:pathLst>
              <a:path w="582930" h="65405">
                <a:moveTo>
                  <a:pt x="532493" y="50968"/>
                </a:moveTo>
                <a:lnTo>
                  <a:pt x="514276" y="43596"/>
                </a:lnTo>
                <a:lnTo>
                  <a:pt x="508225" y="26448"/>
                </a:lnTo>
                <a:lnTo>
                  <a:pt x="514308" y="8985"/>
                </a:lnTo>
                <a:lnTo>
                  <a:pt x="532493" y="670"/>
                </a:lnTo>
                <a:lnTo>
                  <a:pt x="558201" y="0"/>
                </a:lnTo>
                <a:lnTo>
                  <a:pt x="533799" y="670"/>
                </a:lnTo>
                <a:lnTo>
                  <a:pt x="558201" y="670"/>
                </a:lnTo>
                <a:lnTo>
                  <a:pt x="558201" y="50297"/>
                </a:lnTo>
                <a:lnTo>
                  <a:pt x="532493" y="50968"/>
                </a:lnTo>
                <a:close/>
              </a:path>
              <a:path w="582930" h="65405">
                <a:moveTo>
                  <a:pt x="24268" y="64939"/>
                </a:moveTo>
                <a:lnTo>
                  <a:pt x="6051" y="57583"/>
                </a:lnTo>
                <a:lnTo>
                  <a:pt x="0" y="40461"/>
                </a:lnTo>
                <a:lnTo>
                  <a:pt x="6082" y="23004"/>
                </a:lnTo>
                <a:lnTo>
                  <a:pt x="24268" y="14642"/>
                </a:lnTo>
                <a:lnTo>
                  <a:pt x="558201" y="0"/>
                </a:lnTo>
                <a:lnTo>
                  <a:pt x="558201" y="670"/>
                </a:lnTo>
                <a:lnTo>
                  <a:pt x="532493" y="670"/>
                </a:lnTo>
                <a:lnTo>
                  <a:pt x="514308" y="8985"/>
                </a:lnTo>
                <a:lnTo>
                  <a:pt x="508225" y="26448"/>
                </a:lnTo>
                <a:lnTo>
                  <a:pt x="514276" y="43596"/>
                </a:lnTo>
                <a:lnTo>
                  <a:pt x="532493" y="50968"/>
                </a:lnTo>
                <a:lnTo>
                  <a:pt x="533460" y="50968"/>
                </a:lnTo>
                <a:lnTo>
                  <a:pt x="24268" y="64939"/>
                </a:lnTo>
                <a:close/>
              </a:path>
              <a:path w="582930" h="65405">
                <a:moveTo>
                  <a:pt x="558201" y="50297"/>
                </a:moveTo>
                <a:lnTo>
                  <a:pt x="558201" y="0"/>
                </a:lnTo>
                <a:lnTo>
                  <a:pt x="576418" y="7355"/>
                </a:lnTo>
                <a:lnTo>
                  <a:pt x="582469" y="24477"/>
                </a:lnTo>
                <a:lnTo>
                  <a:pt x="576386" y="41935"/>
                </a:lnTo>
                <a:lnTo>
                  <a:pt x="558201" y="50297"/>
                </a:lnTo>
                <a:close/>
              </a:path>
              <a:path w="582930" h="65405">
                <a:moveTo>
                  <a:pt x="533460" y="50968"/>
                </a:moveTo>
                <a:lnTo>
                  <a:pt x="532493" y="50968"/>
                </a:lnTo>
                <a:lnTo>
                  <a:pt x="558201" y="50297"/>
                </a:lnTo>
                <a:lnTo>
                  <a:pt x="533460" y="50968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7001" y="5134146"/>
            <a:ext cx="133349" cy="13334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7001" y="6648621"/>
            <a:ext cx="133349" cy="13334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896663" y="4937423"/>
            <a:ext cx="13705840" cy="24919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b="1" spc="170" dirty="0">
                <a:solidFill>
                  <a:srgbClr val="812626"/>
                </a:solidFill>
                <a:latin typeface="Trebuchet MS"/>
                <a:cs typeface="Trebuchet MS"/>
              </a:rPr>
              <a:t>Since</a:t>
            </a:r>
            <a:r>
              <a:rPr sz="2950" b="1" spc="-250" dirty="0">
                <a:solidFill>
                  <a:srgbClr val="812626"/>
                </a:solidFill>
                <a:latin typeface="Trebuchet MS"/>
                <a:cs typeface="Trebuchet MS"/>
              </a:rPr>
              <a:t> </a:t>
            </a:r>
            <a:r>
              <a:rPr sz="2950" b="1" spc="-120" dirty="0">
                <a:solidFill>
                  <a:srgbClr val="812626"/>
                </a:solidFill>
                <a:latin typeface="Trebuchet MS"/>
                <a:cs typeface="Trebuchet MS"/>
              </a:rPr>
              <a:t>2001,</a:t>
            </a:r>
            <a:r>
              <a:rPr sz="2950" b="1" spc="-250" dirty="0">
                <a:solidFill>
                  <a:srgbClr val="812626"/>
                </a:solidFill>
                <a:latin typeface="Trebuchet MS"/>
                <a:cs typeface="Trebuchet MS"/>
              </a:rPr>
              <a:t> </a:t>
            </a:r>
            <a:r>
              <a:rPr sz="2950" b="1" spc="110" dirty="0">
                <a:solidFill>
                  <a:srgbClr val="812626"/>
                </a:solidFill>
                <a:latin typeface="Trebuchet MS"/>
                <a:cs typeface="Trebuchet MS"/>
              </a:rPr>
              <a:t>the</a:t>
            </a:r>
            <a:r>
              <a:rPr sz="2950" b="1" spc="-250" dirty="0">
                <a:solidFill>
                  <a:srgbClr val="812626"/>
                </a:solidFill>
                <a:latin typeface="Trebuchet MS"/>
                <a:cs typeface="Trebuchet MS"/>
              </a:rPr>
              <a:t> </a:t>
            </a:r>
            <a:r>
              <a:rPr sz="2950" b="1" spc="260" dirty="0">
                <a:solidFill>
                  <a:srgbClr val="812626"/>
                </a:solidFill>
                <a:latin typeface="Trebuchet MS"/>
                <a:cs typeface="Trebuchet MS"/>
              </a:rPr>
              <a:t>ICAA</a:t>
            </a:r>
            <a:r>
              <a:rPr sz="2950" b="1" spc="-250" dirty="0">
                <a:solidFill>
                  <a:srgbClr val="812626"/>
                </a:solidFill>
                <a:latin typeface="Trebuchet MS"/>
                <a:cs typeface="Trebuchet MS"/>
              </a:rPr>
              <a:t> </a:t>
            </a:r>
            <a:r>
              <a:rPr sz="2950" b="1" spc="335" dirty="0">
                <a:solidFill>
                  <a:srgbClr val="812626"/>
                </a:solidFill>
                <a:latin typeface="Trebuchet MS"/>
                <a:cs typeface="Trebuchet MS"/>
              </a:rPr>
              <a:t>has</a:t>
            </a:r>
            <a:r>
              <a:rPr sz="2950" b="1" spc="-245" dirty="0">
                <a:solidFill>
                  <a:srgbClr val="812626"/>
                </a:solidFill>
                <a:latin typeface="Trebuchet MS"/>
                <a:cs typeface="Trebuchet MS"/>
              </a:rPr>
              <a:t> </a:t>
            </a:r>
            <a:r>
              <a:rPr sz="2950" b="1" spc="140" dirty="0">
                <a:solidFill>
                  <a:srgbClr val="812626"/>
                </a:solidFill>
                <a:latin typeface="Trebuchet MS"/>
                <a:cs typeface="Trebuchet MS"/>
              </a:rPr>
              <a:t>held</a:t>
            </a:r>
            <a:r>
              <a:rPr sz="2950" b="1" spc="-250" dirty="0">
                <a:solidFill>
                  <a:srgbClr val="812626"/>
                </a:solidFill>
                <a:latin typeface="Trebuchet MS"/>
                <a:cs typeface="Trebuchet MS"/>
              </a:rPr>
              <a:t> </a:t>
            </a:r>
            <a:r>
              <a:rPr sz="2950" b="1" spc="160" dirty="0">
                <a:solidFill>
                  <a:srgbClr val="812626"/>
                </a:solidFill>
                <a:latin typeface="Trebuchet MS"/>
                <a:cs typeface="Trebuchet MS"/>
              </a:rPr>
              <a:t>conferences</a:t>
            </a:r>
            <a:r>
              <a:rPr sz="2950" b="1" spc="-250" dirty="0">
                <a:solidFill>
                  <a:srgbClr val="812626"/>
                </a:solidFill>
                <a:latin typeface="Trebuchet MS"/>
                <a:cs typeface="Trebuchet MS"/>
              </a:rPr>
              <a:t> </a:t>
            </a:r>
            <a:r>
              <a:rPr sz="2950" b="1" spc="215" dirty="0">
                <a:solidFill>
                  <a:srgbClr val="812626"/>
                </a:solidFill>
                <a:latin typeface="Trebuchet MS"/>
                <a:cs typeface="Trebuchet MS"/>
              </a:rPr>
              <a:t>on</a:t>
            </a:r>
            <a:r>
              <a:rPr sz="2950" b="1" spc="-250" dirty="0">
                <a:solidFill>
                  <a:srgbClr val="812626"/>
                </a:solidFill>
                <a:latin typeface="Trebuchet MS"/>
                <a:cs typeface="Trebuchet MS"/>
              </a:rPr>
              <a:t> </a:t>
            </a:r>
            <a:r>
              <a:rPr sz="2950" b="1" spc="125" dirty="0">
                <a:solidFill>
                  <a:srgbClr val="812626"/>
                </a:solidFill>
                <a:latin typeface="Trebuchet MS"/>
                <a:cs typeface="Trebuchet MS"/>
              </a:rPr>
              <a:t>healthful</a:t>
            </a:r>
            <a:r>
              <a:rPr sz="2950" b="1" spc="-250" dirty="0">
                <a:solidFill>
                  <a:srgbClr val="812626"/>
                </a:solidFill>
                <a:latin typeface="Trebuchet MS"/>
                <a:cs typeface="Trebuchet MS"/>
              </a:rPr>
              <a:t> </a:t>
            </a:r>
            <a:r>
              <a:rPr sz="2950" b="1" spc="220" dirty="0">
                <a:solidFill>
                  <a:srgbClr val="812626"/>
                </a:solidFill>
                <a:latin typeface="Trebuchet MS"/>
                <a:cs typeface="Trebuchet MS"/>
              </a:rPr>
              <a:t>aging.</a:t>
            </a:r>
            <a:endParaRPr sz="29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9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950" dirty="0">
              <a:latin typeface="Trebuchet MS"/>
              <a:cs typeface="Trebuchet MS"/>
            </a:endParaRPr>
          </a:p>
          <a:p>
            <a:pPr marL="12700" marR="5080">
              <a:lnSpc>
                <a:spcPct val="112300"/>
              </a:lnSpc>
            </a:pPr>
            <a:r>
              <a:rPr lang="en-US" sz="2950" b="1" spc="70" dirty="0">
                <a:solidFill>
                  <a:srgbClr val="812626"/>
                </a:solidFill>
                <a:latin typeface="Trebuchet MS"/>
                <a:cs typeface="Trebuchet MS"/>
              </a:rPr>
              <a:t>Future </a:t>
            </a:r>
            <a:r>
              <a:rPr sz="2950" b="1" spc="190" dirty="0">
                <a:solidFill>
                  <a:srgbClr val="812626"/>
                </a:solidFill>
                <a:latin typeface="Trebuchet MS"/>
                <a:cs typeface="Trebuchet MS"/>
              </a:rPr>
              <a:t>Installments </a:t>
            </a:r>
            <a:r>
              <a:rPr sz="2950" b="1" spc="195" dirty="0">
                <a:solidFill>
                  <a:srgbClr val="812626"/>
                </a:solidFill>
                <a:latin typeface="Trebuchet MS"/>
                <a:cs typeface="Trebuchet MS"/>
              </a:rPr>
              <a:t>(2025-</a:t>
            </a:r>
            <a:r>
              <a:rPr sz="2950" b="1" dirty="0">
                <a:solidFill>
                  <a:srgbClr val="812626"/>
                </a:solidFill>
                <a:latin typeface="Trebuchet MS"/>
                <a:cs typeface="Trebuchet MS"/>
              </a:rPr>
              <a:t>2029):</a:t>
            </a:r>
            <a:r>
              <a:rPr sz="2950" b="1" spc="190" dirty="0">
                <a:solidFill>
                  <a:srgbClr val="812626"/>
                </a:solidFill>
                <a:latin typeface="Trebuchet MS"/>
                <a:cs typeface="Trebuchet MS"/>
              </a:rPr>
              <a:t> </a:t>
            </a:r>
            <a:r>
              <a:rPr lang="en-US" sz="2950" b="1" spc="190" dirty="0">
                <a:solidFill>
                  <a:srgbClr val="812626"/>
                </a:solidFill>
                <a:latin typeface="Trebuchet MS"/>
                <a:cs typeface="Trebuchet MS"/>
              </a:rPr>
              <a:t>N</a:t>
            </a:r>
            <a:r>
              <a:rPr sz="2950" b="1" spc="185" dirty="0">
                <a:solidFill>
                  <a:srgbClr val="812626"/>
                </a:solidFill>
                <a:latin typeface="Trebuchet MS"/>
                <a:cs typeface="Trebuchet MS"/>
              </a:rPr>
              <a:t>IA</a:t>
            </a:r>
            <a:r>
              <a:rPr sz="2950" b="1" spc="-245" dirty="0">
                <a:solidFill>
                  <a:srgbClr val="812626"/>
                </a:solidFill>
                <a:latin typeface="Trebuchet MS"/>
                <a:cs typeface="Trebuchet MS"/>
              </a:rPr>
              <a:t> </a:t>
            </a:r>
            <a:r>
              <a:rPr lang="en-US" sz="2950" b="1" spc="-245" dirty="0">
                <a:solidFill>
                  <a:srgbClr val="812626"/>
                </a:solidFill>
                <a:latin typeface="Trebuchet MS"/>
                <a:cs typeface="Trebuchet MS"/>
              </a:rPr>
              <a:t>R13 grant application was awarded five new conferences</a:t>
            </a:r>
            <a:r>
              <a:rPr sz="2950" b="1" spc="-10" dirty="0">
                <a:solidFill>
                  <a:srgbClr val="812626"/>
                </a:solidFill>
                <a:latin typeface="Trebuchet MS"/>
                <a:cs typeface="Trebuchet MS"/>
              </a:rPr>
              <a:t>.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016000" y="3043125"/>
            <a:ext cx="245046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160" dirty="0">
                <a:solidFill>
                  <a:srgbClr val="7E90AA"/>
                </a:solidFill>
              </a:rPr>
              <a:t>Timeline</a:t>
            </a:r>
            <a:endParaRPr sz="4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35" y="-13125"/>
            <a:ext cx="18287365" cy="10287000"/>
          </a:xfrm>
          <a:custGeom>
            <a:avLst/>
            <a:gdLst/>
            <a:ahLst/>
            <a:cxnLst/>
            <a:rect l="l" t="t" r="r" b="b"/>
            <a:pathLst>
              <a:path w="18287365" h="10287000">
                <a:moveTo>
                  <a:pt x="18286880" y="0"/>
                </a:moveTo>
                <a:lnTo>
                  <a:pt x="18286880" y="10287000"/>
                </a:lnTo>
                <a:lnTo>
                  <a:pt x="0" y="10286999"/>
                </a:lnTo>
                <a:lnTo>
                  <a:pt x="0" y="0"/>
                </a:lnTo>
                <a:lnTo>
                  <a:pt x="18286880" y="0"/>
                </a:lnTo>
                <a:close/>
              </a:path>
            </a:pathLst>
          </a:custGeom>
          <a:solidFill>
            <a:srgbClr val="7E90AA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183" y="2317313"/>
            <a:ext cx="15948025" cy="0"/>
          </a:xfrm>
          <a:custGeom>
            <a:avLst/>
            <a:gdLst/>
            <a:ahLst/>
            <a:cxnLst/>
            <a:rect l="l" t="t" r="r" b="b"/>
            <a:pathLst>
              <a:path w="15948025">
                <a:moveTo>
                  <a:pt x="0" y="0"/>
                </a:moveTo>
                <a:lnTo>
                  <a:pt x="15947632" y="0"/>
                </a:lnTo>
              </a:path>
            </a:pathLst>
          </a:custGeom>
          <a:ln w="28574">
            <a:solidFill>
              <a:srgbClr val="89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77414" y="2523545"/>
            <a:ext cx="13932535" cy="6831965"/>
            <a:chOff x="2177414" y="2523545"/>
            <a:chExt cx="13932535" cy="6831965"/>
          </a:xfrm>
        </p:grpSpPr>
        <p:sp>
          <p:nvSpPr>
            <p:cNvPr id="6" name="object 6"/>
            <p:cNvSpPr/>
            <p:nvPr/>
          </p:nvSpPr>
          <p:spPr>
            <a:xfrm>
              <a:off x="2177414" y="2523545"/>
              <a:ext cx="13932535" cy="6831965"/>
            </a:xfrm>
            <a:custGeom>
              <a:avLst/>
              <a:gdLst/>
              <a:ahLst/>
              <a:cxnLst/>
              <a:rect l="l" t="t" r="r" b="b"/>
              <a:pathLst>
                <a:path w="13932535" h="6831965">
                  <a:moveTo>
                    <a:pt x="12458851" y="6831706"/>
                  </a:moveTo>
                  <a:lnTo>
                    <a:pt x="1473401" y="6831706"/>
                  </a:lnTo>
                  <a:lnTo>
                    <a:pt x="1418509" y="6830021"/>
                  </a:lnTo>
                  <a:lnTo>
                    <a:pt x="1363716" y="6826318"/>
                  </a:lnTo>
                  <a:lnTo>
                    <a:pt x="1309094" y="6820599"/>
                  </a:lnTo>
                  <a:lnTo>
                    <a:pt x="1254720" y="6812874"/>
                  </a:lnTo>
                  <a:lnTo>
                    <a:pt x="1200669" y="6803153"/>
                  </a:lnTo>
                  <a:lnTo>
                    <a:pt x="1147013" y="6791450"/>
                  </a:lnTo>
                  <a:lnTo>
                    <a:pt x="1093821" y="6777779"/>
                  </a:lnTo>
                  <a:lnTo>
                    <a:pt x="1041169" y="6762159"/>
                  </a:lnTo>
                  <a:lnTo>
                    <a:pt x="989130" y="6744613"/>
                  </a:lnTo>
                  <a:lnTo>
                    <a:pt x="937771" y="6725163"/>
                  </a:lnTo>
                  <a:lnTo>
                    <a:pt x="887161" y="6703835"/>
                  </a:lnTo>
                  <a:lnTo>
                    <a:pt x="837371" y="6680658"/>
                  </a:lnTo>
                  <a:lnTo>
                    <a:pt x="788469" y="6655667"/>
                  </a:lnTo>
                  <a:lnTo>
                    <a:pt x="740521" y="6628891"/>
                  </a:lnTo>
                  <a:lnTo>
                    <a:pt x="693588" y="6600367"/>
                  </a:lnTo>
                  <a:lnTo>
                    <a:pt x="647737" y="6570136"/>
                  </a:lnTo>
                  <a:lnTo>
                    <a:pt x="603032" y="6538239"/>
                  </a:lnTo>
                  <a:lnTo>
                    <a:pt x="559531" y="6504718"/>
                  </a:lnTo>
                  <a:lnTo>
                    <a:pt x="517292" y="6469617"/>
                  </a:lnTo>
                  <a:lnTo>
                    <a:pt x="476373" y="6432985"/>
                  </a:lnTo>
                  <a:lnTo>
                    <a:pt x="436832" y="6394874"/>
                  </a:lnTo>
                  <a:lnTo>
                    <a:pt x="398720" y="6355332"/>
                  </a:lnTo>
                  <a:lnTo>
                    <a:pt x="362088" y="6314414"/>
                  </a:lnTo>
                  <a:lnTo>
                    <a:pt x="326987" y="6272174"/>
                  </a:lnTo>
                  <a:lnTo>
                    <a:pt x="293467" y="6228673"/>
                  </a:lnTo>
                  <a:lnTo>
                    <a:pt x="261569" y="6183968"/>
                  </a:lnTo>
                  <a:lnTo>
                    <a:pt x="231338" y="6138117"/>
                  </a:lnTo>
                  <a:lnTo>
                    <a:pt x="202815" y="6091185"/>
                  </a:lnTo>
                  <a:lnTo>
                    <a:pt x="176040" y="6043236"/>
                  </a:lnTo>
                  <a:lnTo>
                    <a:pt x="151047" y="5994334"/>
                  </a:lnTo>
                  <a:lnTo>
                    <a:pt x="127871" y="5944544"/>
                  </a:lnTo>
                  <a:lnTo>
                    <a:pt x="106543" y="5893934"/>
                  </a:lnTo>
                  <a:lnTo>
                    <a:pt x="87093" y="5842575"/>
                  </a:lnTo>
                  <a:lnTo>
                    <a:pt x="69547" y="5790537"/>
                  </a:lnTo>
                  <a:lnTo>
                    <a:pt x="53927" y="5737884"/>
                  </a:lnTo>
                  <a:lnTo>
                    <a:pt x="40256" y="5684692"/>
                  </a:lnTo>
                  <a:lnTo>
                    <a:pt x="28552" y="5631036"/>
                  </a:lnTo>
                  <a:lnTo>
                    <a:pt x="18831" y="5576985"/>
                  </a:lnTo>
                  <a:lnTo>
                    <a:pt x="11106" y="5522611"/>
                  </a:lnTo>
                  <a:lnTo>
                    <a:pt x="5388" y="5467989"/>
                  </a:lnTo>
                  <a:lnTo>
                    <a:pt x="1684" y="5413196"/>
                  </a:lnTo>
                  <a:lnTo>
                    <a:pt x="0" y="5358305"/>
                  </a:lnTo>
                  <a:lnTo>
                    <a:pt x="0" y="1473513"/>
                  </a:lnTo>
                  <a:lnTo>
                    <a:pt x="1684" y="1418621"/>
                  </a:lnTo>
                  <a:lnTo>
                    <a:pt x="5388" y="1363829"/>
                  </a:lnTo>
                  <a:lnTo>
                    <a:pt x="11106" y="1309207"/>
                  </a:lnTo>
                  <a:lnTo>
                    <a:pt x="18831" y="1254832"/>
                  </a:lnTo>
                  <a:lnTo>
                    <a:pt x="28552" y="1200782"/>
                  </a:lnTo>
                  <a:lnTo>
                    <a:pt x="40256" y="1147125"/>
                  </a:lnTo>
                  <a:lnTo>
                    <a:pt x="53927" y="1093934"/>
                  </a:lnTo>
                  <a:lnTo>
                    <a:pt x="69547" y="1041281"/>
                  </a:lnTo>
                  <a:lnTo>
                    <a:pt x="87093" y="989242"/>
                  </a:lnTo>
                  <a:lnTo>
                    <a:pt x="106543" y="937884"/>
                  </a:lnTo>
                  <a:lnTo>
                    <a:pt x="127871" y="887274"/>
                  </a:lnTo>
                  <a:lnTo>
                    <a:pt x="151047" y="837483"/>
                  </a:lnTo>
                  <a:lnTo>
                    <a:pt x="176040" y="788582"/>
                  </a:lnTo>
                  <a:lnTo>
                    <a:pt x="202815" y="740633"/>
                  </a:lnTo>
                  <a:lnTo>
                    <a:pt x="231338" y="693700"/>
                  </a:lnTo>
                  <a:lnTo>
                    <a:pt x="261569" y="647849"/>
                  </a:lnTo>
                  <a:lnTo>
                    <a:pt x="293467" y="603144"/>
                  </a:lnTo>
                  <a:lnTo>
                    <a:pt x="326987" y="559644"/>
                  </a:lnTo>
                  <a:lnTo>
                    <a:pt x="362088" y="517404"/>
                  </a:lnTo>
                  <a:lnTo>
                    <a:pt x="398720" y="476485"/>
                  </a:lnTo>
                  <a:lnTo>
                    <a:pt x="436832" y="436944"/>
                  </a:lnTo>
                  <a:lnTo>
                    <a:pt x="476373" y="398833"/>
                  </a:lnTo>
                  <a:lnTo>
                    <a:pt x="517292" y="362201"/>
                  </a:lnTo>
                  <a:lnTo>
                    <a:pt x="559531" y="327100"/>
                  </a:lnTo>
                  <a:lnTo>
                    <a:pt x="603032" y="293579"/>
                  </a:lnTo>
                  <a:lnTo>
                    <a:pt x="647737" y="261682"/>
                  </a:lnTo>
                  <a:lnTo>
                    <a:pt x="693588" y="231450"/>
                  </a:lnTo>
                  <a:lnTo>
                    <a:pt x="740521" y="202927"/>
                  </a:lnTo>
                  <a:lnTo>
                    <a:pt x="788469" y="176152"/>
                  </a:lnTo>
                  <a:lnTo>
                    <a:pt x="837371" y="151160"/>
                  </a:lnTo>
                  <a:lnTo>
                    <a:pt x="887161" y="127983"/>
                  </a:lnTo>
                  <a:lnTo>
                    <a:pt x="937771" y="106655"/>
                  </a:lnTo>
                  <a:lnTo>
                    <a:pt x="989130" y="87205"/>
                  </a:lnTo>
                  <a:lnTo>
                    <a:pt x="1041169" y="69659"/>
                  </a:lnTo>
                  <a:lnTo>
                    <a:pt x="1093821" y="54039"/>
                  </a:lnTo>
                  <a:lnTo>
                    <a:pt x="1147013" y="40368"/>
                  </a:lnTo>
                  <a:lnTo>
                    <a:pt x="1200669" y="28664"/>
                  </a:lnTo>
                  <a:lnTo>
                    <a:pt x="1254720" y="18944"/>
                  </a:lnTo>
                  <a:lnTo>
                    <a:pt x="1309094" y="11219"/>
                  </a:lnTo>
                  <a:lnTo>
                    <a:pt x="1363716" y="5500"/>
                  </a:lnTo>
                  <a:lnTo>
                    <a:pt x="1418509" y="1796"/>
                  </a:lnTo>
                  <a:lnTo>
                    <a:pt x="1473401" y="112"/>
                  </a:lnTo>
                  <a:lnTo>
                    <a:pt x="1491709" y="0"/>
                  </a:lnTo>
                  <a:lnTo>
                    <a:pt x="12458851" y="112"/>
                  </a:lnTo>
                  <a:lnTo>
                    <a:pt x="12513743" y="1796"/>
                  </a:lnTo>
                  <a:lnTo>
                    <a:pt x="12568535" y="5500"/>
                  </a:lnTo>
                  <a:lnTo>
                    <a:pt x="12623157" y="11219"/>
                  </a:lnTo>
                  <a:lnTo>
                    <a:pt x="12677531" y="18944"/>
                  </a:lnTo>
                  <a:lnTo>
                    <a:pt x="12731581" y="28664"/>
                  </a:lnTo>
                  <a:lnTo>
                    <a:pt x="12785237" y="40368"/>
                  </a:lnTo>
                  <a:lnTo>
                    <a:pt x="12838429" y="54039"/>
                  </a:lnTo>
                  <a:lnTo>
                    <a:pt x="12891082" y="69659"/>
                  </a:lnTo>
                  <a:lnTo>
                    <a:pt x="12943121" y="87205"/>
                  </a:lnTo>
                  <a:lnTo>
                    <a:pt x="12994479" y="106655"/>
                  </a:lnTo>
                  <a:lnTo>
                    <a:pt x="13045087" y="127983"/>
                  </a:lnTo>
                  <a:lnTo>
                    <a:pt x="13094879" y="151160"/>
                  </a:lnTo>
                  <a:lnTo>
                    <a:pt x="13143782" y="176152"/>
                  </a:lnTo>
                  <a:lnTo>
                    <a:pt x="13191729" y="202927"/>
                  </a:lnTo>
                  <a:lnTo>
                    <a:pt x="13238662" y="231450"/>
                  </a:lnTo>
                  <a:lnTo>
                    <a:pt x="13284513" y="261682"/>
                  </a:lnTo>
                  <a:lnTo>
                    <a:pt x="13329219" y="293579"/>
                  </a:lnTo>
                  <a:lnTo>
                    <a:pt x="13372720" y="327100"/>
                  </a:lnTo>
                  <a:lnTo>
                    <a:pt x="13414959" y="362201"/>
                  </a:lnTo>
                  <a:lnTo>
                    <a:pt x="13455877" y="398833"/>
                  </a:lnTo>
                  <a:lnTo>
                    <a:pt x="13495419" y="436944"/>
                  </a:lnTo>
                  <a:lnTo>
                    <a:pt x="13533530" y="476485"/>
                  </a:lnTo>
                  <a:lnTo>
                    <a:pt x="13570162" y="517404"/>
                  </a:lnTo>
                  <a:lnTo>
                    <a:pt x="13605264" y="559644"/>
                  </a:lnTo>
                  <a:lnTo>
                    <a:pt x="13638784" y="603144"/>
                  </a:lnTo>
                  <a:lnTo>
                    <a:pt x="13670681" y="647849"/>
                  </a:lnTo>
                  <a:lnTo>
                    <a:pt x="13700911" y="693700"/>
                  </a:lnTo>
                  <a:lnTo>
                    <a:pt x="13729433" y="740633"/>
                  </a:lnTo>
                  <a:lnTo>
                    <a:pt x="13756209" y="788582"/>
                  </a:lnTo>
                  <a:lnTo>
                    <a:pt x="13781201" y="837483"/>
                  </a:lnTo>
                  <a:lnTo>
                    <a:pt x="13804379" y="887274"/>
                  </a:lnTo>
                  <a:lnTo>
                    <a:pt x="13825707" y="937884"/>
                  </a:lnTo>
                  <a:lnTo>
                    <a:pt x="13845156" y="989242"/>
                  </a:lnTo>
                  <a:lnTo>
                    <a:pt x="13862703" y="1041281"/>
                  </a:lnTo>
                  <a:lnTo>
                    <a:pt x="13878323" y="1093934"/>
                  </a:lnTo>
                  <a:lnTo>
                    <a:pt x="13891994" y="1147125"/>
                  </a:lnTo>
                  <a:lnTo>
                    <a:pt x="13903698" y="1200782"/>
                  </a:lnTo>
                  <a:lnTo>
                    <a:pt x="13913419" y="1254832"/>
                  </a:lnTo>
                  <a:lnTo>
                    <a:pt x="13921146" y="1309207"/>
                  </a:lnTo>
                  <a:lnTo>
                    <a:pt x="13926865" y="1363829"/>
                  </a:lnTo>
                  <a:lnTo>
                    <a:pt x="13930566" y="1418621"/>
                  </a:lnTo>
                  <a:lnTo>
                    <a:pt x="13932252" y="1473513"/>
                  </a:lnTo>
                  <a:lnTo>
                    <a:pt x="13932252" y="5358305"/>
                  </a:lnTo>
                  <a:lnTo>
                    <a:pt x="13930566" y="5413196"/>
                  </a:lnTo>
                  <a:lnTo>
                    <a:pt x="13926865" y="5467989"/>
                  </a:lnTo>
                  <a:lnTo>
                    <a:pt x="13921146" y="5522611"/>
                  </a:lnTo>
                  <a:lnTo>
                    <a:pt x="13913419" y="5576985"/>
                  </a:lnTo>
                  <a:lnTo>
                    <a:pt x="13903698" y="5631036"/>
                  </a:lnTo>
                  <a:lnTo>
                    <a:pt x="13891995" y="5684692"/>
                  </a:lnTo>
                  <a:lnTo>
                    <a:pt x="13878323" y="5737884"/>
                  </a:lnTo>
                  <a:lnTo>
                    <a:pt x="13862705" y="5790537"/>
                  </a:lnTo>
                  <a:lnTo>
                    <a:pt x="13845157" y="5842575"/>
                  </a:lnTo>
                  <a:lnTo>
                    <a:pt x="13825707" y="5893934"/>
                  </a:lnTo>
                  <a:lnTo>
                    <a:pt x="13804379" y="5944544"/>
                  </a:lnTo>
                  <a:lnTo>
                    <a:pt x="13781201" y="5994334"/>
                  </a:lnTo>
                  <a:lnTo>
                    <a:pt x="13756209" y="6043236"/>
                  </a:lnTo>
                  <a:lnTo>
                    <a:pt x="13729433" y="6091185"/>
                  </a:lnTo>
                  <a:lnTo>
                    <a:pt x="13700910" y="6138117"/>
                  </a:lnTo>
                  <a:lnTo>
                    <a:pt x="13670679" y="6183969"/>
                  </a:lnTo>
                  <a:lnTo>
                    <a:pt x="13638783" y="6228674"/>
                  </a:lnTo>
                  <a:lnTo>
                    <a:pt x="13605263" y="6272175"/>
                  </a:lnTo>
                  <a:lnTo>
                    <a:pt x="13570161" y="6314414"/>
                  </a:lnTo>
                  <a:lnTo>
                    <a:pt x="13533529" y="6355333"/>
                  </a:lnTo>
                  <a:lnTo>
                    <a:pt x="13495419" y="6394874"/>
                  </a:lnTo>
                  <a:lnTo>
                    <a:pt x="13455877" y="6432985"/>
                  </a:lnTo>
                  <a:lnTo>
                    <a:pt x="13414958" y="6469617"/>
                  </a:lnTo>
                  <a:lnTo>
                    <a:pt x="13372720" y="6504718"/>
                  </a:lnTo>
                  <a:lnTo>
                    <a:pt x="13329220" y="6538239"/>
                  </a:lnTo>
                  <a:lnTo>
                    <a:pt x="13284515" y="6570136"/>
                  </a:lnTo>
                  <a:lnTo>
                    <a:pt x="13238663" y="6600367"/>
                  </a:lnTo>
                  <a:lnTo>
                    <a:pt x="13191731" y="6628891"/>
                  </a:lnTo>
                  <a:lnTo>
                    <a:pt x="13143782" y="6655666"/>
                  </a:lnTo>
                  <a:lnTo>
                    <a:pt x="13094880" y="6680658"/>
                  </a:lnTo>
                  <a:lnTo>
                    <a:pt x="13045090" y="6703834"/>
                  </a:lnTo>
                  <a:lnTo>
                    <a:pt x="12994480" y="6725162"/>
                  </a:lnTo>
                  <a:lnTo>
                    <a:pt x="12943122" y="6744613"/>
                  </a:lnTo>
                  <a:lnTo>
                    <a:pt x="12891084" y="6762159"/>
                  </a:lnTo>
                  <a:lnTo>
                    <a:pt x="12838431" y="6777779"/>
                  </a:lnTo>
                  <a:lnTo>
                    <a:pt x="12785239" y="6791450"/>
                  </a:lnTo>
                  <a:lnTo>
                    <a:pt x="12731582" y="6803154"/>
                  </a:lnTo>
                  <a:lnTo>
                    <a:pt x="12677531" y="6812874"/>
                  </a:lnTo>
                  <a:lnTo>
                    <a:pt x="12623157" y="6820599"/>
                  </a:lnTo>
                  <a:lnTo>
                    <a:pt x="12568535" y="6826318"/>
                  </a:lnTo>
                  <a:lnTo>
                    <a:pt x="12513741" y="6830021"/>
                  </a:lnTo>
                  <a:lnTo>
                    <a:pt x="12458851" y="6831706"/>
                  </a:lnTo>
                  <a:close/>
                </a:path>
              </a:pathLst>
            </a:custGeom>
            <a:solidFill>
              <a:srgbClr val="FF9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9244" y="3570254"/>
              <a:ext cx="114300" cy="114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9244" y="4256053"/>
              <a:ext cx="114300" cy="1142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9244" y="4941854"/>
              <a:ext cx="114300" cy="1142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5507" y="5622891"/>
              <a:ext cx="123824" cy="123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5507" y="6308691"/>
              <a:ext cx="123824" cy="1238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9244" y="6999253"/>
              <a:ext cx="114300" cy="1142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9244" y="7685053"/>
              <a:ext cx="114300" cy="1142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9244" y="8370853"/>
              <a:ext cx="114300" cy="1142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285094" y="3390900"/>
            <a:ext cx="12488306" cy="595804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b="1" spc="160" dirty="0">
                <a:solidFill>
                  <a:srgbClr val="F9F9F9"/>
                </a:solidFill>
                <a:latin typeface="Trebuchet MS"/>
                <a:cs typeface="Trebuchet MS"/>
              </a:rPr>
              <a:t>Keynote</a:t>
            </a:r>
            <a:r>
              <a:rPr sz="2650" b="1" spc="-19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650" b="1" spc="235" dirty="0">
                <a:solidFill>
                  <a:srgbClr val="F9F9F9"/>
                </a:solidFill>
                <a:latin typeface="Trebuchet MS"/>
                <a:cs typeface="Trebuchet MS"/>
              </a:rPr>
              <a:t>addresses</a:t>
            </a:r>
            <a:r>
              <a:rPr sz="2650" b="1" spc="-4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650" dirty="0">
                <a:solidFill>
                  <a:srgbClr val="F9F9F9"/>
                </a:solidFill>
                <a:latin typeface="Lucida Sans Unicode"/>
                <a:cs typeface="Lucida Sans Unicode"/>
              </a:rPr>
              <a:t>from</a:t>
            </a:r>
            <a:r>
              <a:rPr sz="2650" spc="-80" dirty="0">
                <a:solidFill>
                  <a:srgbClr val="F9F9F9"/>
                </a:solidFill>
                <a:latin typeface="Lucida Sans Unicode"/>
                <a:cs typeface="Lucida Sans Unicode"/>
              </a:rPr>
              <a:t> </a:t>
            </a:r>
            <a:r>
              <a:rPr sz="2650" spc="-10" dirty="0">
                <a:solidFill>
                  <a:srgbClr val="F9F9F9"/>
                </a:solidFill>
                <a:latin typeface="Lucida Sans Unicode"/>
                <a:cs typeface="Lucida Sans Unicode"/>
              </a:rPr>
              <a:t>experts</a:t>
            </a:r>
            <a:endParaRPr sz="26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220"/>
              </a:spcBef>
            </a:pPr>
            <a:r>
              <a:rPr sz="2650" b="1" spc="130" dirty="0">
                <a:solidFill>
                  <a:srgbClr val="F9F9F9"/>
                </a:solidFill>
                <a:latin typeface="Trebuchet MS"/>
                <a:cs typeface="Trebuchet MS"/>
              </a:rPr>
              <a:t>Invited</a:t>
            </a:r>
            <a:r>
              <a:rPr sz="2650" b="1" spc="-22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650" b="1" spc="165" dirty="0">
                <a:solidFill>
                  <a:srgbClr val="F9F9F9"/>
                </a:solidFill>
                <a:latin typeface="Trebuchet MS"/>
                <a:cs typeface="Trebuchet MS"/>
              </a:rPr>
              <a:t>presentations</a:t>
            </a:r>
            <a:r>
              <a:rPr sz="2650" b="1" spc="-7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650" spc="55" dirty="0">
                <a:solidFill>
                  <a:srgbClr val="F9F9F9"/>
                </a:solidFill>
                <a:latin typeface="Lucida Sans Unicode"/>
                <a:cs typeface="Lucida Sans Unicode"/>
              </a:rPr>
              <a:t>on</a:t>
            </a:r>
            <a:r>
              <a:rPr sz="2650" spc="-110" dirty="0">
                <a:solidFill>
                  <a:srgbClr val="F9F9F9"/>
                </a:solidFill>
                <a:latin typeface="Lucida Sans Unicode"/>
                <a:cs typeface="Lucida Sans Unicode"/>
              </a:rPr>
              <a:t> </a:t>
            </a:r>
            <a:r>
              <a:rPr sz="2650" spc="75" dirty="0">
                <a:solidFill>
                  <a:srgbClr val="F9F9F9"/>
                </a:solidFill>
                <a:latin typeface="Lucida Sans Unicode"/>
                <a:cs typeface="Lucida Sans Unicode"/>
              </a:rPr>
              <a:t>health</a:t>
            </a:r>
            <a:r>
              <a:rPr sz="2650" spc="-114" dirty="0">
                <a:solidFill>
                  <a:srgbClr val="F9F9F9"/>
                </a:solidFill>
                <a:latin typeface="Lucida Sans Unicode"/>
                <a:cs typeface="Lucida Sans Unicode"/>
              </a:rPr>
              <a:t> </a:t>
            </a:r>
            <a:r>
              <a:rPr sz="2650" spc="170" dirty="0">
                <a:solidFill>
                  <a:srgbClr val="F9F9F9"/>
                </a:solidFill>
                <a:latin typeface="Lucida Sans Unicode"/>
                <a:cs typeface="Lucida Sans Unicode"/>
              </a:rPr>
              <a:t>and</a:t>
            </a:r>
            <a:r>
              <a:rPr sz="2650" spc="-110" dirty="0">
                <a:solidFill>
                  <a:srgbClr val="F9F9F9"/>
                </a:solidFill>
                <a:latin typeface="Lucida Sans Unicode"/>
                <a:cs typeface="Lucida Sans Unicode"/>
              </a:rPr>
              <a:t> </a:t>
            </a:r>
            <a:r>
              <a:rPr sz="2650" spc="100" dirty="0">
                <a:solidFill>
                  <a:srgbClr val="F9F9F9"/>
                </a:solidFill>
                <a:latin typeface="Lucida Sans Unicode"/>
                <a:cs typeface="Lucida Sans Unicode"/>
              </a:rPr>
              <a:t>aging</a:t>
            </a:r>
            <a:r>
              <a:rPr lang="en-US" sz="2650" spc="100" dirty="0">
                <a:solidFill>
                  <a:srgbClr val="F9F9F9"/>
                </a:solidFill>
                <a:latin typeface="Lucida Sans Unicode"/>
                <a:cs typeface="Lucida Sans Unicode"/>
              </a:rPr>
              <a:t> in Mexico-United States</a:t>
            </a:r>
            <a:endParaRPr sz="26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220"/>
              </a:spcBef>
            </a:pPr>
            <a:r>
              <a:rPr sz="2650" b="1" spc="55" dirty="0">
                <a:solidFill>
                  <a:srgbClr val="F9F9F9"/>
                </a:solidFill>
                <a:latin typeface="Lucida Sans Unicode"/>
                <a:cs typeface="Lucida Sans Unicode"/>
              </a:rPr>
              <a:t>Emerging</a:t>
            </a:r>
            <a:r>
              <a:rPr sz="2650" b="1" spc="-30" dirty="0">
                <a:solidFill>
                  <a:srgbClr val="F9F9F9"/>
                </a:solidFill>
                <a:latin typeface="Lucida Sans Unicode"/>
                <a:cs typeface="Lucida Sans Unicode"/>
              </a:rPr>
              <a:t> </a:t>
            </a:r>
            <a:r>
              <a:rPr sz="2650" b="1" spc="65" dirty="0">
                <a:solidFill>
                  <a:srgbClr val="F9F9F9"/>
                </a:solidFill>
                <a:latin typeface="Lucida Sans Unicode"/>
                <a:cs typeface="Lucida Sans Unicode"/>
              </a:rPr>
              <a:t>scholars</a:t>
            </a:r>
            <a:r>
              <a:rPr sz="2650" b="1" spc="-25" dirty="0">
                <a:solidFill>
                  <a:srgbClr val="F9F9F9"/>
                </a:solidFill>
                <a:latin typeface="Lucida Sans Unicode"/>
                <a:cs typeface="Lucida Sans Unicode"/>
              </a:rPr>
              <a:t> </a:t>
            </a:r>
            <a:r>
              <a:rPr sz="2650" b="1" spc="110" dirty="0">
                <a:solidFill>
                  <a:srgbClr val="F9F9F9"/>
                </a:solidFill>
                <a:latin typeface="Lucida Sans Unicode"/>
                <a:cs typeface="Lucida Sans Unicode"/>
              </a:rPr>
              <a:t>&amp;</a:t>
            </a:r>
            <a:r>
              <a:rPr sz="2650" b="1" spc="-25" dirty="0">
                <a:solidFill>
                  <a:srgbClr val="F9F9F9"/>
                </a:solidFill>
                <a:latin typeface="Lucida Sans Unicode"/>
                <a:cs typeface="Lucida Sans Unicode"/>
              </a:rPr>
              <a:t> </a:t>
            </a:r>
            <a:r>
              <a:rPr sz="2650" b="1" spc="75" dirty="0">
                <a:solidFill>
                  <a:srgbClr val="F9F9F9"/>
                </a:solidFill>
                <a:latin typeface="Lucida Sans Unicode"/>
                <a:cs typeface="Lucida Sans Unicode"/>
              </a:rPr>
              <a:t>early</a:t>
            </a:r>
            <a:r>
              <a:rPr sz="2650" b="1" spc="-25" dirty="0">
                <a:solidFill>
                  <a:srgbClr val="F9F9F9"/>
                </a:solidFill>
                <a:latin typeface="Lucida Sans Unicode"/>
                <a:cs typeface="Lucida Sans Unicode"/>
              </a:rPr>
              <a:t> </a:t>
            </a:r>
            <a:r>
              <a:rPr sz="2650" b="1" spc="114" dirty="0">
                <a:solidFill>
                  <a:srgbClr val="F9F9F9"/>
                </a:solidFill>
                <a:latin typeface="Lucida Sans Unicode"/>
                <a:cs typeface="Lucida Sans Unicode"/>
              </a:rPr>
              <a:t>career</a:t>
            </a:r>
            <a:r>
              <a:rPr sz="2650" b="1" spc="-25" dirty="0">
                <a:solidFill>
                  <a:srgbClr val="F9F9F9"/>
                </a:solidFill>
                <a:latin typeface="Lucida Sans Unicode"/>
                <a:cs typeface="Lucida Sans Unicode"/>
              </a:rPr>
              <a:t> </a:t>
            </a:r>
            <a:r>
              <a:rPr sz="2650" b="1" dirty="0">
                <a:solidFill>
                  <a:srgbClr val="F9F9F9"/>
                </a:solidFill>
                <a:latin typeface="Lucida Sans Unicode"/>
                <a:cs typeface="Lucida Sans Unicode"/>
              </a:rPr>
              <a:t>investigator</a:t>
            </a:r>
            <a:r>
              <a:rPr sz="2650" b="1" spc="-25" dirty="0">
                <a:solidFill>
                  <a:srgbClr val="F9F9F9"/>
                </a:solidFill>
                <a:latin typeface="Lucida Sans Unicode"/>
                <a:cs typeface="Lucida Sans Unicode"/>
              </a:rPr>
              <a:t> </a:t>
            </a:r>
            <a:r>
              <a:rPr sz="2650" b="1" spc="85" dirty="0">
                <a:solidFill>
                  <a:srgbClr val="F9F9F9"/>
                </a:solidFill>
                <a:latin typeface="Lucida Sans Unicode"/>
                <a:cs typeface="Lucida Sans Unicode"/>
              </a:rPr>
              <a:t>programs</a:t>
            </a:r>
            <a:endParaRPr sz="2650" b="1" dirty="0">
              <a:latin typeface="Lucida Sans Unicode"/>
              <a:cs typeface="Lucida Sans Unicode"/>
            </a:endParaRPr>
          </a:p>
          <a:p>
            <a:pPr marL="587375" marR="4940935">
              <a:lnSpc>
                <a:spcPct val="169800"/>
              </a:lnSpc>
            </a:pPr>
            <a:r>
              <a:rPr sz="2650" spc="200" dirty="0">
                <a:solidFill>
                  <a:srgbClr val="F9F9F9"/>
                </a:solidFill>
                <a:latin typeface="Trebuchet MS"/>
                <a:cs typeface="Trebuchet MS"/>
              </a:rPr>
              <a:t>Speed</a:t>
            </a:r>
            <a:r>
              <a:rPr sz="2650" spc="-22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650" spc="180" dirty="0">
                <a:solidFill>
                  <a:srgbClr val="F9F9F9"/>
                </a:solidFill>
                <a:latin typeface="Trebuchet MS"/>
                <a:cs typeface="Trebuchet MS"/>
              </a:rPr>
              <a:t>mentoring</a:t>
            </a:r>
            <a:endParaRPr lang="en-US" sz="2650" spc="180" dirty="0">
              <a:solidFill>
                <a:srgbClr val="F9F9F9"/>
              </a:solidFill>
              <a:latin typeface="Trebuchet MS"/>
              <a:cs typeface="Trebuchet MS"/>
            </a:endParaRPr>
          </a:p>
          <a:p>
            <a:pPr marL="587375" marR="4940935">
              <a:lnSpc>
                <a:spcPct val="169800"/>
              </a:lnSpc>
            </a:pPr>
            <a:r>
              <a:rPr sz="2650" spc="220" dirty="0">
                <a:solidFill>
                  <a:srgbClr val="F9F9F9"/>
                </a:solidFill>
                <a:latin typeface="Trebuchet MS"/>
                <a:cs typeface="Trebuchet MS"/>
              </a:rPr>
              <a:t>Mentor-</a:t>
            </a:r>
            <a:r>
              <a:rPr sz="2650" spc="165" dirty="0">
                <a:solidFill>
                  <a:srgbClr val="F9F9F9"/>
                </a:solidFill>
                <a:latin typeface="Trebuchet MS"/>
                <a:cs typeface="Trebuchet MS"/>
              </a:rPr>
              <a:t>Mente</a:t>
            </a:r>
            <a:r>
              <a:rPr lang="en-US" sz="2650" spc="165" dirty="0">
                <a:solidFill>
                  <a:srgbClr val="F9F9F9"/>
                </a:solidFill>
                <a:latin typeface="Trebuchet MS"/>
                <a:cs typeface="Trebuchet MS"/>
              </a:rPr>
              <a:t>e publications </a:t>
            </a:r>
          </a:p>
          <a:p>
            <a:pPr marL="520700" marR="4940935" indent="-284163">
              <a:lnSpc>
                <a:spcPct val="169800"/>
              </a:lnSpc>
              <a:buFont typeface="Courier New" panose="02070309020205020404" pitchFamily="49" charset="0"/>
              <a:buChar char="o"/>
            </a:pPr>
            <a:r>
              <a:rPr lang="en-US" sz="2650" spc="165" dirty="0">
                <a:solidFill>
                  <a:srgbClr val="F9F9F9"/>
                </a:solidFill>
                <a:latin typeface="Trebuchet MS"/>
                <a:cs typeface="Trebuchet MS"/>
              </a:rPr>
              <a:t>Poster Awards, Reception</a:t>
            </a:r>
            <a:r>
              <a:rPr lang="en-US" sz="2650" spc="-190" dirty="0">
                <a:solidFill>
                  <a:srgbClr val="F9F9F9"/>
                </a:solidFill>
                <a:latin typeface="Trebuchet MS"/>
                <a:cs typeface="Trebuchet MS"/>
              </a:rPr>
              <a:t> and </a:t>
            </a:r>
            <a:r>
              <a:rPr sz="2650" spc="120" dirty="0">
                <a:solidFill>
                  <a:srgbClr val="F9F9F9"/>
                </a:solidFill>
                <a:latin typeface="Trebuchet MS"/>
                <a:cs typeface="Trebuchet MS"/>
              </a:rPr>
              <a:t>dinner</a:t>
            </a:r>
            <a:endParaRPr sz="2650" dirty="0">
              <a:latin typeface="Trebuchet MS"/>
              <a:cs typeface="Trebuchet MS"/>
            </a:endParaRPr>
          </a:p>
          <a:p>
            <a:pPr marL="12700" marR="3231515">
              <a:lnSpc>
                <a:spcPct val="169800"/>
              </a:lnSpc>
            </a:pPr>
            <a:r>
              <a:rPr sz="2650" b="1" spc="155" dirty="0">
                <a:solidFill>
                  <a:srgbClr val="F9F9F9"/>
                </a:solidFill>
                <a:latin typeface="Trebuchet MS"/>
                <a:cs typeface="Trebuchet MS"/>
              </a:rPr>
              <a:t>Steve</a:t>
            </a:r>
            <a:r>
              <a:rPr sz="2650" b="1" spc="-22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650" b="1" spc="220" dirty="0">
                <a:solidFill>
                  <a:srgbClr val="F9F9F9"/>
                </a:solidFill>
                <a:latin typeface="Trebuchet MS"/>
                <a:cs typeface="Trebuchet MS"/>
              </a:rPr>
              <a:t>Wallace</a:t>
            </a:r>
            <a:r>
              <a:rPr sz="2650" b="1" spc="-22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650" b="1" spc="110" dirty="0">
                <a:solidFill>
                  <a:srgbClr val="F9F9F9"/>
                </a:solidFill>
                <a:latin typeface="Trebuchet MS"/>
                <a:cs typeface="Trebuchet MS"/>
              </a:rPr>
              <a:t>Juried</a:t>
            </a:r>
            <a:r>
              <a:rPr sz="2650" b="1" spc="-22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650" b="1" spc="125" dirty="0">
                <a:solidFill>
                  <a:srgbClr val="F9F9F9"/>
                </a:solidFill>
                <a:latin typeface="Trebuchet MS"/>
                <a:cs typeface="Trebuchet MS"/>
              </a:rPr>
              <a:t>Poster</a:t>
            </a:r>
            <a:r>
              <a:rPr sz="2650" b="1" spc="-21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650" b="1" spc="200" dirty="0">
                <a:solidFill>
                  <a:srgbClr val="F9F9F9"/>
                </a:solidFill>
                <a:latin typeface="Trebuchet MS"/>
                <a:cs typeface="Trebuchet MS"/>
              </a:rPr>
              <a:t>Session </a:t>
            </a:r>
            <a:endParaRPr lang="en-US" sz="2650" b="1" spc="200" dirty="0">
              <a:solidFill>
                <a:srgbClr val="F9F9F9"/>
              </a:solidFill>
              <a:latin typeface="Trebuchet MS"/>
              <a:cs typeface="Trebuchet MS"/>
            </a:endParaRPr>
          </a:p>
          <a:p>
            <a:pPr marL="12700" marR="3231515">
              <a:lnSpc>
                <a:spcPct val="169800"/>
              </a:lnSpc>
            </a:pPr>
            <a:r>
              <a:rPr lang="en-US" sz="2650" b="1" spc="200" dirty="0">
                <a:solidFill>
                  <a:srgbClr val="F9F9F9"/>
                </a:solidFill>
                <a:latin typeface="Trebuchet MS"/>
                <a:cs typeface="Trebuchet MS"/>
              </a:rPr>
              <a:t>Data and Grant </a:t>
            </a:r>
            <a:r>
              <a:rPr sz="2650" b="1" spc="190" dirty="0">
                <a:solidFill>
                  <a:srgbClr val="F9F9F9"/>
                </a:solidFill>
                <a:latin typeface="Trebuchet MS"/>
                <a:cs typeface="Trebuchet MS"/>
              </a:rPr>
              <a:t>workshop</a:t>
            </a:r>
            <a:endParaRPr sz="26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20"/>
              </a:spcBef>
            </a:pPr>
            <a:r>
              <a:rPr sz="2650" b="1" spc="160" dirty="0">
                <a:solidFill>
                  <a:srgbClr val="F9F9F9"/>
                </a:solidFill>
                <a:latin typeface="Trebuchet MS"/>
                <a:cs typeface="Trebuchet MS"/>
              </a:rPr>
              <a:t>Publicatio</a:t>
            </a:r>
            <a:r>
              <a:rPr lang="en-US" sz="2650" b="1" spc="160" dirty="0">
                <a:solidFill>
                  <a:srgbClr val="F9F9F9"/>
                </a:solidFill>
                <a:latin typeface="Trebuchet MS"/>
                <a:cs typeface="Trebuchet MS"/>
              </a:rPr>
              <a:t>ns </a:t>
            </a:r>
            <a:r>
              <a:rPr lang="en-US" sz="2650" spc="160" dirty="0">
                <a:solidFill>
                  <a:srgbClr val="F9F9F9"/>
                </a:solidFill>
                <a:latin typeface="Trebuchet MS"/>
                <a:cs typeface="Trebuchet MS"/>
              </a:rPr>
              <a:t>in peer-review scholarly </a:t>
            </a:r>
            <a:r>
              <a:rPr sz="2650" spc="-10" dirty="0">
                <a:solidFill>
                  <a:srgbClr val="F9F9F9"/>
                </a:solidFill>
                <a:latin typeface="Lucida Sans Unicode"/>
                <a:cs typeface="Lucida Sans Unicode"/>
              </a:rPr>
              <a:t>journals</a:t>
            </a:r>
            <a:endParaRPr sz="2650" dirty="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7781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4300" spc="245" dirty="0"/>
              <a:t>Conference</a:t>
            </a:r>
            <a:r>
              <a:rPr sz="4300" spc="-375" dirty="0"/>
              <a:t> </a:t>
            </a:r>
            <a:r>
              <a:rPr sz="4300" spc="375" dirty="0"/>
              <a:t>Components</a:t>
            </a:r>
            <a:endParaRPr sz="4300"/>
          </a:p>
          <a:p>
            <a:pPr marL="40005">
              <a:lnSpc>
                <a:spcPct val="100000"/>
              </a:lnSpc>
              <a:spcBef>
                <a:spcPts val="165"/>
              </a:spcBef>
            </a:pPr>
            <a:r>
              <a:rPr sz="4300" b="0" dirty="0">
                <a:latin typeface="Lucida Sans Unicode"/>
                <a:cs typeface="Lucida Sans Unicode"/>
              </a:rPr>
              <a:t>The</a:t>
            </a:r>
            <a:r>
              <a:rPr sz="4300" b="0" spc="-280" dirty="0">
                <a:latin typeface="Lucida Sans Unicode"/>
                <a:cs typeface="Lucida Sans Unicode"/>
              </a:rPr>
              <a:t> </a:t>
            </a:r>
            <a:r>
              <a:rPr sz="4300" b="0" dirty="0">
                <a:latin typeface="Lucida Sans Unicode"/>
                <a:cs typeface="Lucida Sans Unicode"/>
              </a:rPr>
              <a:t>ICAA</a:t>
            </a:r>
            <a:r>
              <a:rPr sz="4300" b="0" spc="-275" dirty="0">
                <a:latin typeface="Lucida Sans Unicode"/>
                <a:cs typeface="Lucida Sans Unicode"/>
              </a:rPr>
              <a:t> </a:t>
            </a:r>
            <a:r>
              <a:rPr sz="4300" b="0" spc="-10" dirty="0">
                <a:latin typeface="Lucida Sans Unicode"/>
                <a:cs typeface="Lucida Sans Unicode"/>
              </a:rPr>
              <a:t>Includes:</a:t>
            </a:r>
            <a:endParaRPr sz="4300">
              <a:latin typeface="Lucida Sans Unicode"/>
              <a:cs typeface="Lucida Sans Unicode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074A0A-4F51-1288-3172-C3F0FC175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967447" y="8913514"/>
            <a:ext cx="177893" cy="1778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4288263"/>
            <a:ext cx="15948025" cy="0"/>
          </a:xfrm>
          <a:custGeom>
            <a:avLst/>
            <a:gdLst/>
            <a:ahLst/>
            <a:cxnLst/>
            <a:rect l="l" t="t" r="r" b="b"/>
            <a:pathLst>
              <a:path w="15948025">
                <a:moveTo>
                  <a:pt x="0" y="0"/>
                </a:moveTo>
                <a:lnTo>
                  <a:pt x="15947632" y="0"/>
                </a:lnTo>
              </a:path>
            </a:pathLst>
          </a:custGeom>
          <a:ln w="28574">
            <a:solidFill>
              <a:srgbClr val="89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687" y="1308224"/>
            <a:ext cx="1666887" cy="53298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031862" y="4646281"/>
            <a:ext cx="6224270" cy="1344930"/>
            <a:chOff x="6031862" y="4646281"/>
            <a:chExt cx="6224270" cy="1344930"/>
          </a:xfrm>
        </p:grpSpPr>
        <p:sp>
          <p:nvSpPr>
            <p:cNvPr id="5" name="object 5"/>
            <p:cNvSpPr/>
            <p:nvPr/>
          </p:nvSpPr>
          <p:spPr>
            <a:xfrm>
              <a:off x="6031862" y="4646281"/>
              <a:ext cx="6224270" cy="1344930"/>
            </a:xfrm>
            <a:custGeom>
              <a:avLst/>
              <a:gdLst/>
              <a:ahLst/>
              <a:cxnLst/>
              <a:rect l="l" t="t" r="r" b="b"/>
              <a:pathLst>
                <a:path w="6224270" h="1344929">
                  <a:moveTo>
                    <a:pt x="5567334" y="1344917"/>
                  </a:moveTo>
                  <a:lnTo>
                    <a:pt x="672458" y="1344917"/>
                  </a:lnTo>
                  <a:lnTo>
                    <a:pt x="655951" y="1344715"/>
                  </a:lnTo>
                  <a:lnTo>
                    <a:pt x="606546" y="1341679"/>
                  </a:lnTo>
                  <a:lnTo>
                    <a:pt x="557498" y="1335018"/>
                  </a:lnTo>
                  <a:lnTo>
                    <a:pt x="509064" y="1324765"/>
                  </a:lnTo>
                  <a:lnTo>
                    <a:pt x="461516" y="1310976"/>
                  </a:lnTo>
                  <a:lnTo>
                    <a:pt x="415119" y="1293729"/>
                  </a:lnTo>
                  <a:lnTo>
                    <a:pt x="370118" y="1273118"/>
                  </a:lnTo>
                  <a:lnTo>
                    <a:pt x="326745" y="1249246"/>
                  </a:lnTo>
                  <a:lnTo>
                    <a:pt x="285247" y="1222248"/>
                  </a:lnTo>
                  <a:lnTo>
                    <a:pt x="245855" y="1192276"/>
                  </a:lnTo>
                  <a:lnTo>
                    <a:pt x="208774" y="1159488"/>
                  </a:lnTo>
                  <a:lnTo>
                    <a:pt x="174199" y="1124055"/>
                  </a:lnTo>
                  <a:lnTo>
                    <a:pt x="142325" y="1086173"/>
                  </a:lnTo>
                  <a:lnTo>
                    <a:pt x="113329" y="1046057"/>
                  </a:lnTo>
                  <a:lnTo>
                    <a:pt x="87363" y="1003917"/>
                  </a:lnTo>
                  <a:lnTo>
                    <a:pt x="64562" y="959972"/>
                  </a:lnTo>
                  <a:lnTo>
                    <a:pt x="45057" y="914468"/>
                  </a:lnTo>
                  <a:lnTo>
                    <a:pt x="28955" y="867663"/>
                  </a:lnTo>
                  <a:lnTo>
                    <a:pt x="16340" y="819800"/>
                  </a:lnTo>
                  <a:lnTo>
                    <a:pt x="7277" y="771129"/>
                  </a:lnTo>
                  <a:lnTo>
                    <a:pt x="1821" y="721923"/>
                  </a:lnTo>
                  <a:lnTo>
                    <a:pt x="0" y="672458"/>
                  </a:lnTo>
                  <a:lnTo>
                    <a:pt x="202" y="655951"/>
                  </a:lnTo>
                  <a:lnTo>
                    <a:pt x="3238" y="606546"/>
                  </a:lnTo>
                  <a:lnTo>
                    <a:pt x="9899" y="557498"/>
                  </a:lnTo>
                  <a:lnTo>
                    <a:pt x="20152" y="509064"/>
                  </a:lnTo>
                  <a:lnTo>
                    <a:pt x="33941" y="461516"/>
                  </a:lnTo>
                  <a:lnTo>
                    <a:pt x="51187" y="415120"/>
                  </a:lnTo>
                  <a:lnTo>
                    <a:pt x="71799" y="370118"/>
                  </a:lnTo>
                  <a:lnTo>
                    <a:pt x="95671" y="326745"/>
                  </a:lnTo>
                  <a:lnTo>
                    <a:pt x="122669" y="285247"/>
                  </a:lnTo>
                  <a:lnTo>
                    <a:pt x="152641" y="245855"/>
                  </a:lnTo>
                  <a:lnTo>
                    <a:pt x="185428" y="208774"/>
                  </a:lnTo>
                  <a:lnTo>
                    <a:pt x="220862" y="174199"/>
                  </a:lnTo>
                  <a:lnTo>
                    <a:pt x="258744" y="142325"/>
                  </a:lnTo>
                  <a:lnTo>
                    <a:pt x="298860" y="113329"/>
                  </a:lnTo>
                  <a:lnTo>
                    <a:pt x="341000" y="87363"/>
                  </a:lnTo>
                  <a:lnTo>
                    <a:pt x="384945" y="64562"/>
                  </a:lnTo>
                  <a:lnTo>
                    <a:pt x="430448" y="45057"/>
                  </a:lnTo>
                  <a:lnTo>
                    <a:pt x="477254" y="28955"/>
                  </a:lnTo>
                  <a:lnTo>
                    <a:pt x="525117" y="16340"/>
                  </a:lnTo>
                  <a:lnTo>
                    <a:pt x="573788" y="7277"/>
                  </a:lnTo>
                  <a:lnTo>
                    <a:pt x="622994" y="1821"/>
                  </a:lnTo>
                  <a:lnTo>
                    <a:pt x="672458" y="0"/>
                  </a:lnTo>
                  <a:lnTo>
                    <a:pt x="5567334" y="0"/>
                  </a:lnTo>
                  <a:lnTo>
                    <a:pt x="6224154" y="672458"/>
                  </a:lnTo>
                  <a:lnTo>
                    <a:pt x="5567334" y="1344917"/>
                  </a:lnTo>
                  <a:close/>
                </a:path>
              </a:pathLst>
            </a:custGeom>
            <a:solidFill>
              <a:srgbClr val="FF9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82948" y="4771390"/>
              <a:ext cx="125730" cy="1094740"/>
            </a:xfrm>
            <a:custGeom>
              <a:avLst/>
              <a:gdLst/>
              <a:ahLst/>
              <a:cxnLst/>
              <a:rect l="l" t="t" r="r" b="b"/>
              <a:pathLst>
                <a:path w="125729" h="1094739">
                  <a:moveTo>
                    <a:pt x="125108" y="1094700"/>
                  </a:moveTo>
                  <a:lnTo>
                    <a:pt x="0" y="1094700"/>
                  </a:lnTo>
                  <a:lnTo>
                    <a:pt x="0" y="0"/>
                  </a:lnTo>
                  <a:lnTo>
                    <a:pt x="125108" y="0"/>
                  </a:lnTo>
                  <a:lnTo>
                    <a:pt x="125108" y="1094700"/>
                  </a:lnTo>
                  <a:close/>
                </a:path>
              </a:pathLst>
            </a:custGeom>
            <a:solidFill>
              <a:srgbClr val="7E9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31862" y="6475995"/>
            <a:ext cx="6224270" cy="1344930"/>
            <a:chOff x="6031862" y="6475995"/>
            <a:chExt cx="6224270" cy="1344930"/>
          </a:xfrm>
        </p:grpSpPr>
        <p:sp>
          <p:nvSpPr>
            <p:cNvPr id="8" name="object 8"/>
            <p:cNvSpPr/>
            <p:nvPr/>
          </p:nvSpPr>
          <p:spPr>
            <a:xfrm>
              <a:off x="6031862" y="6475995"/>
              <a:ext cx="6224270" cy="1344930"/>
            </a:xfrm>
            <a:custGeom>
              <a:avLst/>
              <a:gdLst/>
              <a:ahLst/>
              <a:cxnLst/>
              <a:rect l="l" t="t" r="r" b="b"/>
              <a:pathLst>
                <a:path w="6224270" h="1344929">
                  <a:moveTo>
                    <a:pt x="5567334" y="1344917"/>
                  </a:moveTo>
                  <a:lnTo>
                    <a:pt x="672458" y="1344917"/>
                  </a:lnTo>
                  <a:lnTo>
                    <a:pt x="655951" y="1344715"/>
                  </a:lnTo>
                  <a:lnTo>
                    <a:pt x="606546" y="1341679"/>
                  </a:lnTo>
                  <a:lnTo>
                    <a:pt x="557498" y="1335018"/>
                  </a:lnTo>
                  <a:lnTo>
                    <a:pt x="509064" y="1324765"/>
                  </a:lnTo>
                  <a:lnTo>
                    <a:pt x="461516" y="1310976"/>
                  </a:lnTo>
                  <a:lnTo>
                    <a:pt x="415119" y="1293729"/>
                  </a:lnTo>
                  <a:lnTo>
                    <a:pt x="370118" y="1273118"/>
                  </a:lnTo>
                  <a:lnTo>
                    <a:pt x="326745" y="1249246"/>
                  </a:lnTo>
                  <a:lnTo>
                    <a:pt x="285247" y="1222248"/>
                  </a:lnTo>
                  <a:lnTo>
                    <a:pt x="245855" y="1192276"/>
                  </a:lnTo>
                  <a:lnTo>
                    <a:pt x="208774" y="1159488"/>
                  </a:lnTo>
                  <a:lnTo>
                    <a:pt x="174199" y="1124055"/>
                  </a:lnTo>
                  <a:lnTo>
                    <a:pt x="142325" y="1086173"/>
                  </a:lnTo>
                  <a:lnTo>
                    <a:pt x="113329" y="1046056"/>
                  </a:lnTo>
                  <a:lnTo>
                    <a:pt x="87363" y="1003916"/>
                  </a:lnTo>
                  <a:lnTo>
                    <a:pt x="64562" y="959972"/>
                  </a:lnTo>
                  <a:lnTo>
                    <a:pt x="45057" y="914468"/>
                  </a:lnTo>
                  <a:lnTo>
                    <a:pt x="28955" y="867663"/>
                  </a:lnTo>
                  <a:lnTo>
                    <a:pt x="16340" y="819799"/>
                  </a:lnTo>
                  <a:lnTo>
                    <a:pt x="7277" y="771129"/>
                  </a:lnTo>
                  <a:lnTo>
                    <a:pt x="1821" y="721923"/>
                  </a:lnTo>
                  <a:lnTo>
                    <a:pt x="0" y="672458"/>
                  </a:lnTo>
                  <a:lnTo>
                    <a:pt x="202" y="655951"/>
                  </a:lnTo>
                  <a:lnTo>
                    <a:pt x="3238" y="606546"/>
                  </a:lnTo>
                  <a:lnTo>
                    <a:pt x="9899" y="557498"/>
                  </a:lnTo>
                  <a:lnTo>
                    <a:pt x="20152" y="509064"/>
                  </a:lnTo>
                  <a:lnTo>
                    <a:pt x="33941" y="461516"/>
                  </a:lnTo>
                  <a:lnTo>
                    <a:pt x="51187" y="415120"/>
                  </a:lnTo>
                  <a:lnTo>
                    <a:pt x="71799" y="370118"/>
                  </a:lnTo>
                  <a:lnTo>
                    <a:pt x="95671" y="326745"/>
                  </a:lnTo>
                  <a:lnTo>
                    <a:pt x="122669" y="285247"/>
                  </a:lnTo>
                  <a:lnTo>
                    <a:pt x="152641" y="245855"/>
                  </a:lnTo>
                  <a:lnTo>
                    <a:pt x="185428" y="208774"/>
                  </a:lnTo>
                  <a:lnTo>
                    <a:pt x="220862" y="174199"/>
                  </a:lnTo>
                  <a:lnTo>
                    <a:pt x="258744" y="142325"/>
                  </a:lnTo>
                  <a:lnTo>
                    <a:pt x="298860" y="113329"/>
                  </a:lnTo>
                  <a:lnTo>
                    <a:pt x="341000" y="87363"/>
                  </a:lnTo>
                  <a:lnTo>
                    <a:pt x="384945" y="64562"/>
                  </a:lnTo>
                  <a:lnTo>
                    <a:pt x="430448" y="45057"/>
                  </a:lnTo>
                  <a:lnTo>
                    <a:pt x="477254" y="28955"/>
                  </a:lnTo>
                  <a:lnTo>
                    <a:pt x="525117" y="16340"/>
                  </a:lnTo>
                  <a:lnTo>
                    <a:pt x="573788" y="7277"/>
                  </a:lnTo>
                  <a:lnTo>
                    <a:pt x="622994" y="1821"/>
                  </a:lnTo>
                  <a:lnTo>
                    <a:pt x="672458" y="0"/>
                  </a:lnTo>
                  <a:lnTo>
                    <a:pt x="5567334" y="0"/>
                  </a:lnTo>
                  <a:lnTo>
                    <a:pt x="6224154" y="672458"/>
                  </a:lnTo>
                  <a:lnTo>
                    <a:pt x="5567334" y="1344917"/>
                  </a:lnTo>
                  <a:close/>
                </a:path>
              </a:pathLst>
            </a:custGeom>
            <a:solidFill>
              <a:srgbClr val="FF9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82948" y="6601104"/>
              <a:ext cx="125730" cy="1094740"/>
            </a:xfrm>
            <a:custGeom>
              <a:avLst/>
              <a:gdLst/>
              <a:ahLst/>
              <a:cxnLst/>
              <a:rect l="l" t="t" r="r" b="b"/>
              <a:pathLst>
                <a:path w="125729" h="1094740">
                  <a:moveTo>
                    <a:pt x="125108" y="1094700"/>
                  </a:moveTo>
                  <a:lnTo>
                    <a:pt x="0" y="1094700"/>
                  </a:lnTo>
                  <a:lnTo>
                    <a:pt x="0" y="0"/>
                  </a:lnTo>
                  <a:lnTo>
                    <a:pt x="125108" y="0"/>
                  </a:lnTo>
                  <a:lnTo>
                    <a:pt x="125108" y="1094700"/>
                  </a:lnTo>
                  <a:close/>
                </a:path>
              </a:pathLst>
            </a:custGeom>
            <a:solidFill>
              <a:srgbClr val="7E9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031861" y="8305709"/>
            <a:ext cx="6224270" cy="1341755"/>
            <a:chOff x="6031861" y="8305709"/>
            <a:chExt cx="6224270" cy="1341755"/>
          </a:xfrm>
        </p:grpSpPr>
        <p:sp>
          <p:nvSpPr>
            <p:cNvPr id="11" name="object 11"/>
            <p:cNvSpPr/>
            <p:nvPr/>
          </p:nvSpPr>
          <p:spPr>
            <a:xfrm>
              <a:off x="6031861" y="8305709"/>
              <a:ext cx="6224270" cy="1341755"/>
            </a:xfrm>
            <a:custGeom>
              <a:avLst/>
              <a:gdLst/>
              <a:ahLst/>
              <a:cxnLst/>
              <a:rect l="l" t="t" r="r" b="b"/>
              <a:pathLst>
                <a:path w="6224270" h="1341754">
                  <a:moveTo>
                    <a:pt x="5570968" y="1341197"/>
                  </a:moveTo>
                  <a:lnTo>
                    <a:pt x="602194" y="1341197"/>
                  </a:lnTo>
                  <a:lnTo>
                    <a:pt x="590137" y="1339860"/>
                  </a:lnTo>
                  <a:lnTo>
                    <a:pt x="541268" y="1331996"/>
                  </a:lnTo>
                  <a:lnTo>
                    <a:pt x="493110" y="1320559"/>
                  </a:lnTo>
                  <a:lnTo>
                    <a:pt x="445914" y="1305608"/>
                  </a:lnTo>
                  <a:lnTo>
                    <a:pt x="399946" y="1287225"/>
                  </a:lnTo>
                  <a:lnTo>
                    <a:pt x="355464" y="1265514"/>
                  </a:lnTo>
                  <a:lnTo>
                    <a:pt x="312699" y="1240590"/>
                  </a:lnTo>
                  <a:lnTo>
                    <a:pt x="271875" y="1212583"/>
                  </a:lnTo>
                  <a:lnTo>
                    <a:pt x="233223" y="1181648"/>
                  </a:lnTo>
                  <a:lnTo>
                    <a:pt x="196958" y="1147959"/>
                  </a:lnTo>
                  <a:lnTo>
                    <a:pt x="163270" y="1111695"/>
                  </a:lnTo>
                  <a:lnTo>
                    <a:pt x="132334" y="1073042"/>
                  </a:lnTo>
                  <a:lnTo>
                    <a:pt x="104326" y="1032218"/>
                  </a:lnTo>
                  <a:lnTo>
                    <a:pt x="79403" y="989453"/>
                  </a:lnTo>
                  <a:lnTo>
                    <a:pt x="57692" y="944971"/>
                  </a:lnTo>
                  <a:lnTo>
                    <a:pt x="39308" y="899003"/>
                  </a:lnTo>
                  <a:lnTo>
                    <a:pt x="24357" y="851807"/>
                  </a:lnTo>
                  <a:lnTo>
                    <a:pt x="12921" y="803648"/>
                  </a:lnTo>
                  <a:lnTo>
                    <a:pt x="5057" y="754780"/>
                  </a:lnTo>
                  <a:lnTo>
                    <a:pt x="809" y="705455"/>
                  </a:lnTo>
                  <a:lnTo>
                    <a:pt x="0" y="672458"/>
                  </a:lnTo>
                  <a:lnTo>
                    <a:pt x="202" y="655951"/>
                  </a:lnTo>
                  <a:lnTo>
                    <a:pt x="3238" y="606546"/>
                  </a:lnTo>
                  <a:lnTo>
                    <a:pt x="9899" y="557498"/>
                  </a:lnTo>
                  <a:lnTo>
                    <a:pt x="20152" y="509064"/>
                  </a:lnTo>
                  <a:lnTo>
                    <a:pt x="33941" y="461516"/>
                  </a:lnTo>
                  <a:lnTo>
                    <a:pt x="51187" y="415119"/>
                  </a:lnTo>
                  <a:lnTo>
                    <a:pt x="71799" y="370118"/>
                  </a:lnTo>
                  <a:lnTo>
                    <a:pt x="95671" y="326745"/>
                  </a:lnTo>
                  <a:lnTo>
                    <a:pt x="122669" y="285247"/>
                  </a:lnTo>
                  <a:lnTo>
                    <a:pt x="152641" y="245855"/>
                  </a:lnTo>
                  <a:lnTo>
                    <a:pt x="185428" y="208774"/>
                  </a:lnTo>
                  <a:lnTo>
                    <a:pt x="220862" y="174199"/>
                  </a:lnTo>
                  <a:lnTo>
                    <a:pt x="258744" y="142324"/>
                  </a:lnTo>
                  <a:lnTo>
                    <a:pt x="298860" y="113329"/>
                  </a:lnTo>
                  <a:lnTo>
                    <a:pt x="341000" y="87363"/>
                  </a:lnTo>
                  <a:lnTo>
                    <a:pt x="384945" y="64562"/>
                  </a:lnTo>
                  <a:lnTo>
                    <a:pt x="430448" y="45057"/>
                  </a:lnTo>
                  <a:lnTo>
                    <a:pt x="477254" y="28955"/>
                  </a:lnTo>
                  <a:lnTo>
                    <a:pt x="525117" y="16340"/>
                  </a:lnTo>
                  <a:lnTo>
                    <a:pt x="573788" y="7278"/>
                  </a:lnTo>
                  <a:lnTo>
                    <a:pt x="622994" y="1821"/>
                  </a:lnTo>
                  <a:lnTo>
                    <a:pt x="672458" y="0"/>
                  </a:lnTo>
                  <a:lnTo>
                    <a:pt x="5567334" y="0"/>
                  </a:lnTo>
                  <a:lnTo>
                    <a:pt x="6224154" y="672458"/>
                  </a:lnTo>
                  <a:lnTo>
                    <a:pt x="5570968" y="1341197"/>
                  </a:lnTo>
                  <a:close/>
                </a:path>
              </a:pathLst>
            </a:custGeom>
            <a:solidFill>
              <a:srgbClr val="FF9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82948" y="8430818"/>
              <a:ext cx="125730" cy="1094740"/>
            </a:xfrm>
            <a:custGeom>
              <a:avLst/>
              <a:gdLst/>
              <a:ahLst/>
              <a:cxnLst/>
              <a:rect l="l" t="t" r="r" b="b"/>
              <a:pathLst>
                <a:path w="125729" h="1094740">
                  <a:moveTo>
                    <a:pt x="125108" y="1094700"/>
                  </a:moveTo>
                  <a:lnTo>
                    <a:pt x="0" y="1094700"/>
                  </a:lnTo>
                  <a:lnTo>
                    <a:pt x="0" y="0"/>
                  </a:lnTo>
                  <a:lnTo>
                    <a:pt x="125108" y="0"/>
                  </a:lnTo>
                  <a:lnTo>
                    <a:pt x="125108" y="1094700"/>
                  </a:lnTo>
                  <a:close/>
                </a:path>
              </a:pathLst>
            </a:custGeom>
            <a:solidFill>
              <a:srgbClr val="7E9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5290632"/>
            <a:ext cx="4114800" cy="371312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11035" y="652785"/>
            <a:ext cx="4060322" cy="317981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43444" y="4892379"/>
            <a:ext cx="4114799" cy="4114799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16000" y="2243325"/>
            <a:ext cx="928179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275" dirty="0">
                <a:solidFill>
                  <a:srgbClr val="894040"/>
                </a:solidFill>
              </a:rPr>
              <a:t>How</a:t>
            </a:r>
            <a:r>
              <a:rPr sz="4300" spc="-385" dirty="0">
                <a:solidFill>
                  <a:srgbClr val="894040"/>
                </a:solidFill>
              </a:rPr>
              <a:t> </a:t>
            </a:r>
            <a:r>
              <a:rPr sz="4300" spc="175" dirty="0">
                <a:solidFill>
                  <a:srgbClr val="894040"/>
                </a:solidFill>
              </a:rPr>
              <a:t>the</a:t>
            </a:r>
            <a:r>
              <a:rPr sz="4300" spc="-380" dirty="0">
                <a:solidFill>
                  <a:srgbClr val="894040"/>
                </a:solidFill>
              </a:rPr>
              <a:t> </a:t>
            </a:r>
            <a:r>
              <a:rPr sz="4300" spc="245" dirty="0">
                <a:solidFill>
                  <a:srgbClr val="894040"/>
                </a:solidFill>
              </a:rPr>
              <a:t>Conference</a:t>
            </a:r>
            <a:r>
              <a:rPr sz="4300" spc="-380" dirty="0">
                <a:solidFill>
                  <a:srgbClr val="894040"/>
                </a:solidFill>
              </a:rPr>
              <a:t> </a:t>
            </a:r>
            <a:r>
              <a:rPr sz="4300" spc="254" dirty="0">
                <a:solidFill>
                  <a:srgbClr val="894040"/>
                </a:solidFill>
              </a:rPr>
              <a:t>is</a:t>
            </a:r>
            <a:r>
              <a:rPr sz="4300" spc="-380" dirty="0">
                <a:solidFill>
                  <a:srgbClr val="894040"/>
                </a:solidFill>
              </a:rPr>
              <a:t> </a:t>
            </a:r>
            <a:r>
              <a:rPr sz="4300" spc="254" dirty="0">
                <a:solidFill>
                  <a:srgbClr val="894040"/>
                </a:solidFill>
              </a:rPr>
              <a:t>Organized</a:t>
            </a:r>
            <a:endParaRPr sz="4300"/>
          </a:p>
        </p:txBody>
      </p:sp>
      <p:sp>
        <p:nvSpPr>
          <p:cNvPr id="17" name="object 17"/>
          <p:cNvSpPr txBox="1"/>
          <p:nvPr/>
        </p:nvSpPr>
        <p:spPr>
          <a:xfrm>
            <a:off x="1016000" y="3109552"/>
            <a:ext cx="602615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170" dirty="0">
                <a:solidFill>
                  <a:srgbClr val="894040"/>
                </a:solidFill>
                <a:latin typeface="Trebuchet MS"/>
                <a:cs typeface="Trebuchet MS"/>
              </a:rPr>
              <a:t>The</a:t>
            </a:r>
            <a:r>
              <a:rPr sz="4300" spc="-145" dirty="0">
                <a:solidFill>
                  <a:srgbClr val="894040"/>
                </a:solidFill>
                <a:latin typeface="Trebuchet MS"/>
                <a:cs typeface="Trebuchet MS"/>
              </a:rPr>
              <a:t> </a:t>
            </a:r>
            <a:r>
              <a:rPr sz="4300" spc="315" dirty="0">
                <a:solidFill>
                  <a:srgbClr val="894040"/>
                </a:solidFill>
                <a:latin typeface="Trebuchet MS"/>
                <a:cs typeface="Trebuchet MS"/>
              </a:rPr>
              <a:t>ICAA</a:t>
            </a:r>
            <a:r>
              <a:rPr sz="4300" spc="-140" dirty="0">
                <a:solidFill>
                  <a:srgbClr val="894040"/>
                </a:solidFill>
                <a:latin typeface="Trebuchet MS"/>
                <a:cs typeface="Trebuchet MS"/>
              </a:rPr>
              <a:t> </a:t>
            </a:r>
            <a:r>
              <a:rPr sz="4300" spc="165" dirty="0">
                <a:solidFill>
                  <a:srgbClr val="894040"/>
                </a:solidFill>
                <a:latin typeface="Trebuchet MS"/>
                <a:cs typeface="Trebuchet MS"/>
              </a:rPr>
              <a:t>is</a:t>
            </a:r>
            <a:r>
              <a:rPr sz="4300" spc="-140" dirty="0">
                <a:solidFill>
                  <a:srgbClr val="894040"/>
                </a:solidFill>
                <a:latin typeface="Trebuchet MS"/>
                <a:cs typeface="Trebuchet MS"/>
              </a:rPr>
              <a:t> </a:t>
            </a:r>
            <a:r>
              <a:rPr sz="4300" spc="375" dirty="0">
                <a:solidFill>
                  <a:srgbClr val="894040"/>
                </a:solidFill>
                <a:latin typeface="Trebuchet MS"/>
                <a:cs typeface="Trebuchet MS"/>
              </a:rPr>
              <a:t>guided</a:t>
            </a:r>
            <a:r>
              <a:rPr sz="4300" spc="-140" dirty="0">
                <a:solidFill>
                  <a:srgbClr val="894040"/>
                </a:solidFill>
                <a:latin typeface="Trebuchet MS"/>
                <a:cs typeface="Trebuchet MS"/>
              </a:rPr>
              <a:t> </a:t>
            </a:r>
            <a:r>
              <a:rPr sz="4300" spc="-25" dirty="0">
                <a:solidFill>
                  <a:srgbClr val="894040"/>
                </a:solidFill>
                <a:latin typeface="Trebuchet MS"/>
                <a:cs typeface="Trebuchet MS"/>
              </a:rPr>
              <a:t>by: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4907" y="5137136"/>
            <a:ext cx="302387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195" dirty="0">
                <a:solidFill>
                  <a:srgbClr val="F9F9F9"/>
                </a:solidFill>
                <a:latin typeface="Trebuchet MS"/>
                <a:cs typeface="Trebuchet MS"/>
              </a:rPr>
              <a:t>ICAA</a:t>
            </a:r>
            <a:r>
              <a:rPr sz="2200" b="1" spc="-17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150" dirty="0">
                <a:solidFill>
                  <a:srgbClr val="F9F9F9"/>
                </a:solidFill>
                <a:latin typeface="Trebuchet MS"/>
                <a:cs typeface="Trebuchet MS"/>
              </a:rPr>
              <a:t>Advisory</a:t>
            </a:r>
            <a:r>
              <a:rPr sz="2200" b="1" spc="-17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120" dirty="0">
                <a:solidFill>
                  <a:srgbClr val="F9F9F9"/>
                </a:solidFill>
                <a:latin typeface="Trebuchet MS"/>
                <a:cs typeface="Trebuchet MS"/>
              </a:rPr>
              <a:t>Group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34248" y="6729907"/>
            <a:ext cx="444500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 marR="41910" algn="ctr">
              <a:lnSpc>
                <a:spcPct val="125000"/>
              </a:lnSpc>
              <a:spcBef>
                <a:spcPts val="100"/>
              </a:spcBef>
            </a:pPr>
            <a:r>
              <a:rPr sz="2200" b="1" spc="195" dirty="0">
                <a:solidFill>
                  <a:srgbClr val="F9F9F9"/>
                </a:solidFill>
                <a:latin typeface="Trebuchet MS"/>
                <a:cs typeface="Trebuchet MS"/>
              </a:rPr>
              <a:t>ICAA</a:t>
            </a:r>
            <a:r>
              <a:rPr sz="2200" b="1" spc="-19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170" dirty="0">
                <a:solidFill>
                  <a:srgbClr val="F9F9F9"/>
                </a:solidFill>
                <a:latin typeface="Trebuchet MS"/>
                <a:cs typeface="Trebuchet MS"/>
              </a:rPr>
              <a:t>planning</a:t>
            </a:r>
            <a:r>
              <a:rPr sz="2200" b="1" spc="-18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210" dirty="0">
                <a:solidFill>
                  <a:srgbClr val="F9F9F9"/>
                </a:solidFill>
                <a:latin typeface="Trebuchet MS"/>
                <a:cs typeface="Trebuchet MS"/>
              </a:rPr>
              <a:t>team</a:t>
            </a:r>
            <a:r>
              <a:rPr sz="2200" b="1" spc="-19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235" dirty="0">
                <a:solidFill>
                  <a:srgbClr val="F9F9F9"/>
                </a:solidFill>
                <a:latin typeface="Trebuchet MS"/>
                <a:cs typeface="Trebuchet MS"/>
              </a:rPr>
              <a:t>and</a:t>
            </a:r>
            <a:r>
              <a:rPr sz="2200" b="1" spc="-18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114" dirty="0">
                <a:solidFill>
                  <a:srgbClr val="F9F9F9"/>
                </a:solidFill>
                <a:latin typeface="Trebuchet MS"/>
                <a:cs typeface="Trebuchet MS"/>
              </a:rPr>
              <a:t>local organizers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endParaRPr sz="2200">
              <a:latin typeface="Trebuchet MS"/>
              <a:cs typeface="Trebuchet MS"/>
            </a:endParaRPr>
          </a:p>
          <a:p>
            <a:pPr marL="12700" marR="5080" algn="ctr">
              <a:lnSpc>
                <a:spcPct val="125000"/>
              </a:lnSpc>
            </a:pPr>
            <a:r>
              <a:rPr sz="2200" b="1" spc="195" dirty="0">
                <a:solidFill>
                  <a:srgbClr val="F9F9F9"/>
                </a:solidFill>
                <a:latin typeface="Trebuchet MS"/>
                <a:cs typeface="Trebuchet MS"/>
              </a:rPr>
              <a:t>ICAA</a:t>
            </a:r>
            <a:r>
              <a:rPr sz="2200" b="1" spc="-18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220" dirty="0">
                <a:solidFill>
                  <a:srgbClr val="F9F9F9"/>
                </a:solidFill>
                <a:latin typeface="Trebuchet MS"/>
                <a:cs typeface="Trebuchet MS"/>
              </a:rPr>
              <a:t>Champions</a:t>
            </a:r>
            <a:r>
              <a:rPr sz="2200" b="1" spc="-18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125" dirty="0">
                <a:solidFill>
                  <a:srgbClr val="F9F9F9"/>
                </a:solidFill>
                <a:latin typeface="Trebuchet MS"/>
                <a:cs typeface="Trebuchet MS"/>
              </a:rPr>
              <a:t>that</a:t>
            </a:r>
            <a:r>
              <a:rPr sz="2200" b="1" spc="-17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135" dirty="0">
                <a:solidFill>
                  <a:srgbClr val="F9F9F9"/>
                </a:solidFill>
                <a:latin typeface="Trebuchet MS"/>
                <a:cs typeface="Trebuchet MS"/>
              </a:rPr>
              <a:t>promote </a:t>
            </a:r>
            <a:r>
              <a:rPr sz="2200" b="1" spc="90" dirty="0">
                <a:solidFill>
                  <a:srgbClr val="F9F9F9"/>
                </a:solidFill>
                <a:latin typeface="Trebuchet MS"/>
                <a:cs typeface="Trebuchet MS"/>
              </a:rPr>
              <a:t>the</a:t>
            </a:r>
            <a:r>
              <a:rPr sz="2200" b="1" spc="-195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110" dirty="0">
                <a:solidFill>
                  <a:srgbClr val="F9F9F9"/>
                </a:solidFill>
                <a:latin typeface="Trebuchet MS"/>
                <a:cs typeface="Trebuchet MS"/>
              </a:rPr>
              <a:t>event</a:t>
            </a:r>
            <a:r>
              <a:rPr sz="2200" b="1" spc="-19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235" dirty="0">
                <a:solidFill>
                  <a:srgbClr val="F9F9F9"/>
                </a:solidFill>
                <a:latin typeface="Trebuchet MS"/>
                <a:cs typeface="Trebuchet MS"/>
              </a:rPr>
              <a:t>and</a:t>
            </a:r>
            <a:r>
              <a:rPr sz="2200" b="1" spc="-19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85" dirty="0">
                <a:solidFill>
                  <a:srgbClr val="F9F9F9"/>
                </a:solidFill>
                <a:latin typeface="Trebuchet MS"/>
                <a:cs typeface="Trebuchet MS"/>
              </a:rPr>
              <a:t>its</a:t>
            </a:r>
            <a:r>
              <a:rPr sz="2200" b="1" spc="-190" dirty="0">
                <a:solidFill>
                  <a:srgbClr val="F9F9F9"/>
                </a:solidFill>
                <a:latin typeface="Trebuchet MS"/>
                <a:cs typeface="Trebuchet MS"/>
              </a:rPr>
              <a:t> </a:t>
            </a:r>
            <a:r>
              <a:rPr sz="2200" b="1" spc="210" dirty="0">
                <a:solidFill>
                  <a:srgbClr val="F9F9F9"/>
                </a:solidFill>
                <a:latin typeface="Trebuchet MS"/>
                <a:cs typeface="Trebuchet MS"/>
              </a:rPr>
              <a:t>goals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868" y="3735695"/>
            <a:ext cx="116328" cy="1163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2868" y="5829601"/>
            <a:ext cx="116328" cy="1163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2868" y="7225538"/>
            <a:ext cx="116328" cy="1163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2868" y="8621474"/>
            <a:ext cx="116328" cy="11632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77166" y="3203728"/>
            <a:ext cx="14248130" cy="582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2700" spc="-120" dirty="0">
              <a:solidFill>
                <a:srgbClr val="812626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lang="en-US" sz="2700" i="1" spc="-12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Journal of Aging and Health </a:t>
            </a:r>
            <a:r>
              <a:rPr lang="en-US" sz="2700" spc="-12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Special issue “Aging in the Americas: Growing Burdens and Emerging Solutions,” 2025 ICAA</a:t>
            </a:r>
          </a:p>
          <a:p>
            <a:pPr marL="12700">
              <a:lnSpc>
                <a:spcPct val="100000"/>
              </a:lnSpc>
            </a:pPr>
            <a:endParaRPr lang="en-US" sz="2700" spc="-120" dirty="0">
              <a:solidFill>
                <a:srgbClr val="812626"/>
              </a:solidFill>
              <a:latin typeface="Arial Black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sz="2700" i="1" spc="-12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Hispanic Journal of Behavioral Sciences: “Living with Dementia among Latinos” 2024 ICAA, Feb 2025)</a:t>
            </a:r>
          </a:p>
          <a:p>
            <a:pPr marL="12700">
              <a:lnSpc>
                <a:spcPct val="100000"/>
              </a:lnSpc>
            </a:pPr>
            <a:endParaRPr lang="en-US" sz="2700" i="1" spc="-120" dirty="0">
              <a:solidFill>
                <a:srgbClr val="812626"/>
              </a:solidFill>
              <a:latin typeface="Arial Black"/>
              <a:cs typeface="Arial" panose="020B0604020202020204" pitchFamily="34" charset="0"/>
            </a:endParaRPr>
          </a:p>
          <a:p>
            <a:pPr marL="12700"/>
            <a:r>
              <a:rPr lang="en-US" sz="2700" i="1" spc="-12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The</a:t>
            </a:r>
            <a:r>
              <a:rPr lang="en-US" sz="2700" i="1" spc="-10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lang="en-US" sz="2700" i="1" spc="-9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Gerontologist</a:t>
            </a:r>
            <a:r>
              <a:rPr lang="en-US" sz="2700" spc="-9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:</a:t>
            </a:r>
            <a:r>
              <a:rPr lang="en-US" sz="2700" spc="-13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lang="en-US" sz="2700" spc="-5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S</a:t>
            </a:r>
            <a:r>
              <a:rPr lang="en-US" sz="2700" spc="-6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pecial</a:t>
            </a:r>
            <a:r>
              <a:rPr lang="en-US" sz="2700" spc="-12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lang="en-US" sz="2700" spc="-7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issue</a:t>
            </a:r>
            <a:r>
              <a:rPr lang="en-US" sz="2700" spc="-2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“Hispanic/Latinx Healthy Aging,” 2023 ICAA</a:t>
            </a:r>
          </a:p>
          <a:p>
            <a:pPr marL="12700"/>
            <a:endParaRPr lang="en-US" sz="2700" dirty="0">
              <a:latin typeface="Arial Black"/>
              <a:cs typeface="Arial" panose="020B0604020202020204" pitchFamily="34" charset="0"/>
            </a:endParaRPr>
          </a:p>
          <a:p>
            <a:pPr marL="12700" marR="198755" algn="just"/>
            <a:r>
              <a:rPr lang="en-US" sz="2700" spc="-2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2024 </a:t>
            </a:r>
            <a:r>
              <a:rPr lang="en-US" sz="2700" spc="-23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ICAA</a:t>
            </a:r>
            <a:r>
              <a:rPr sz="2700" spc="1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10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Bridging</a:t>
            </a:r>
            <a:r>
              <a:rPr sz="2700" spc="-12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12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Conferences</a:t>
            </a:r>
            <a:r>
              <a:rPr sz="2700" spc="-10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12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held</a:t>
            </a:r>
            <a:r>
              <a:rPr sz="2700" spc="-10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22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in</a:t>
            </a:r>
            <a:r>
              <a:rPr sz="2700" spc="-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19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Mexico</a:t>
            </a:r>
            <a:r>
              <a:rPr sz="2700" spc="-3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12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City</a:t>
            </a:r>
            <a:r>
              <a:rPr sz="2700" spc="-10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27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(2013,</a:t>
            </a:r>
            <a:r>
              <a:rPr sz="2700" spc="5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29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2019</a:t>
            </a:r>
            <a:r>
              <a:rPr lang="en-US" sz="2700" spc="-29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, 2024</a:t>
            </a:r>
            <a:r>
              <a:rPr sz="2700" spc="-29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)</a:t>
            </a:r>
            <a:r>
              <a:rPr sz="2700" spc="7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4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and</a:t>
            </a:r>
            <a:r>
              <a:rPr sz="2700" spc="-2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844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UT</a:t>
            </a:r>
            <a:r>
              <a:rPr sz="2700" spc="62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13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Austin</a:t>
            </a:r>
            <a:r>
              <a:rPr sz="2700" spc="2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endParaRPr lang="en-US" sz="2700" spc="25" dirty="0">
              <a:solidFill>
                <a:srgbClr val="812626"/>
              </a:solidFill>
              <a:latin typeface="Arial Black"/>
              <a:cs typeface="Arial" panose="020B0604020202020204" pitchFamily="34" charset="0"/>
            </a:endParaRPr>
          </a:p>
          <a:p>
            <a:pPr marL="12700" marR="198755" algn="just"/>
            <a:endParaRPr lang="en-US" sz="2700" spc="25" dirty="0">
              <a:solidFill>
                <a:srgbClr val="812626"/>
              </a:solidFill>
              <a:latin typeface="Arial Black"/>
              <a:cs typeface="Arial" panose="020B0604020202020204" pitchFamily="34" charset="0"/>
            </a:endParaRPr>
          </a:p>
          <a:p>
            <a:pPr marL="12700" marR="198755" algn="just"/>
            <a:r>
              <a:rPr lang="en-US" sz="2700" spc="-1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NIA </a:t>
            </a:r>
            <a:r>
              <a:rPr sz="2700" spc="-1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(2024) </a:t>
            </a:r>
            <a:r>
              <a:rPr sz="2700" spc="-21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NIA</a:t>
            </a:r>
            <a:r>
              <a:rPr sz="2700" spc="-28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45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R13</a:t>
            </a:r>
            <a:r>
              <a:rPr sz="2700" spc="-28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114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conference</a:t>
            </a:r>
            <a:r>
              <a:rPr sz="2700" spc="-28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3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grant</a:t>
            </a:r>
            <a:r>
              <a:rPr sz="2700" spc="-28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7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application</a:t>
            </a:r>
            <a:r>
              <a:rPr sz="2700" spc="-28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8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for</a:t>
            </a:r>
            <a:r>
              <a:rPr sz="2700" spc="-28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8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continued</a:t>
            </a:r>
            <a:r>
              <a:rPr sz="2700" spc="-28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-3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funding</a:t>
            </a:r>
            <a:r>
              <a:rPr sz="2700" spc="-28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 </a:t>
            </a:r>
            <a:r>
              <a:rPr sz="2700" spc="55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(2009-</a:t>
            </a:r>
            <a:r>
              <a:rPr sz="2700" spc="-10" dirty="0">
                <a:solidFill>
                  <a:srgbClr val="812626"/>
                </a:solidFill>
                <a:latin typeface="Arial Black"/>
                <a:cs typeface="Arial" panose="020B0604020202020204" pitchFamily="34" charset="0"/>
              </a:rPr>
              <a:t>2023)</a:t>
            </a:r>
            <a:endParaRPr sz="2700" dirty="0">
              <a:latin typeface="Arial Black"/>
              <a:cs typeface="Arial" panose="020B06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686" y="1324381"/>
            <a:ext cx="1828813" cy="58102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4837111" y="677051"/>
            <a:ext cx="1988185" cy="1917700"/>
          </a:xfrm>
          <a:custGeom>
            <a:avLst/>
            <a:gdLst/>
            <a:ahLst/>
            <a:cxnLst/>
            <a:rect l="l" t="t" r="r" b="b"/>
            <a:pathLst>
              <a:path w="1988184" h="1917700">
                <a:moveTo>
                  <a:pt x="173665" y="1346199"/>
                </a:moveTo>
                <a:lnTo>
                  <a:pt x="63903" y="1346199"/>
                </a:lnTo>
                <a:lnTo>
                  <a:pt x="71605" y="1333499"/>
                </a:lnTo>
                <a:lnTo>
                  <a:pt x="107635" y="1308099"/>
                </a:lnTo>
                <a:lnTo>
                  <a:pt x="148943" y="1282699"/>
                </a:lnTo>
                <a:lnTo>
                  <a:pt x="194528" y="1269999"/>
                </a:lnTo>
                <a:lnTo>
                  <a:pt x="422873" y="1269999"/>
                </a:lnTo>
                <a:lnTo>
                  <a:pt x="422873" y="63499"/>
                </a:lnTo>
                <a:lnTo>
                  <a:pt x="73394" y="63499"/>
                </a:lnTo>
                <a:lnTo>
                  <a:pt x="109207" y="38099"/>
                </a:lnTo>
                <a:lnTo>
                  <a:pt x="150117" y="12699"/>
                </a:lnTo>
                <a:lnTo>
                  <a:pt x="195164" y="0"/>
                </a:lnTo>
                <a:lnTo>
                  <a:pt x="477416" y="0"/>
                </a:lnTo>
                <a:lnTo>
                  <a:pt x="484264" y="12699"/>
                </a:lnTo>
                <a:lnTo>
                  <a:pt x="486776" y="25399"/>
                </a:lnTo>
                <a:lnTo>
                  <a:pt x="486776" y="571499"/>
                </a:lnTo>
                <a:lnTo>
                  <a:pt x="1552690" y="571499"/>
                </a:lnTo>
                <a:lnTo>
                  <a:pt x="1526220" y="622299"/>
                </a:lnTo>
                <a:lnTo>
                  <a:pt x="1523586" y="622299"/>
                </a:lnTo>
                <a:lnTo>
                  <a:pt x="1517159" y="634999"/>
                </a:lnTo>
                <a:lnTo>
                  <a:pt x="486776" y="634999"/>
                </a:lnTo>
                <a:lnTo>
                  <a:pt x="486776" y="1295399"/>
                </a:lnTo>
                <a:lnTo>
                  <a:pt x="484264" y="1308099"/>
                </a:lnTo>
                <a:lnTo>
                  <a:pt x="477416" y="1320799"/>
                </a:lnTo>
                <a:lnTo>
                  <a:pt x="467259" y="1333499"/>
                </a:lnTo>
                <a:lnTo>
                  <a:pt x="207313" y="1333499"/>
                </a:lnTo>
                <a:lnTo>
                  <a:pt x="173665" y="1346199"/>
                </a:lnTo>
                <a:close/>
              </a:path>
              <a:path w="1988184" h="1917700">
                <a:moveTo>
                  <a:pt x="1552690" y="571499"/>
                </a:moveTo>
                <a:lnTo>
                  <a:pt x="1477473" y="571499"/>
                </a:lnTo>
                <a:lnTo>
                  <a:pt x="1773435" y="12699"/>
                </a:lnTo>
                <a:lnTo>
                  <a:pt x="1781394" y="0"/>
                </a:lnTo>
                <a:lnTo>
                  <a:pt x="1816368" y="0"/>
                </a:lnTo>
                <a:lnTo>
                  <a:pt x="1944738" y="63499"/>
                </a:lnTo>
                <a:lnTo>
                  <a:pt x="1815126" y="63499"/>
                </a:lnTo>
                <a:lnTo>
                  <a:pt x="1787398" y="126999"/>
                </a:lnTo>
                <a:lnTo>
                  <a:pt x="1885042" y="177799"/>
                </a:lnTo>
                <a:lnTo>
                  <a:pt x="1757832" y="177799"/>
                </a:lnTo>
                <a:lnTo>
                  <a:pt x="1552690" y="571499"/>
                </a:lnTo>
                <a:close/>
              </a:path>
              <a:path w="1988184" h="1917700">
                <a:moveTo>
                  <a:pt x="1955703" y="1917699"/>
                </a:moveTo>
                <a:lnTo>
                  <a:pt x="243388" y="1917699"/>
                </a:lnTo>
                <a:lnTo>
                  <a:pt x="194528" y="1904999"/>
                </a:lnTo>
                <a:lnTo>
                  <a:pt x="148943" y="1892299"/>
                </a:lnTo>
                <a:lnTo>
                  <a:pt x="107635" y="1866899"/>
                </a:lnTo>
                <a:lnTo>
                  <a:pt x="71605" y="1841499"/>
                </a:lnTo>
                <a:lnTo>
                  <a:pt x="71456" y="1841499"/>
                </a:lnTo>
                <a:lnTo>
                  <a:pt x="41696" y="1803399"/>
                </a:lnTo>
                <a:lnTo>
                  <a:pt x="19199" y="1765299"/>
                </a:lnTo>
                <a:lnTo>
                  <a:pt x="4966" y="1714499"/>
                </a:lnTo>
                <a:lnTo>
                  <a:pt x="0" y="1663699"/>
                </a:lnTo>
                <a:lnTo>
                  <a:pt x="0" y="241299"/>
                </a:lnTo>
                <a:lnTo>
                  <a:pt x="4967" y="190499"/>
                </a:lnTo>
                <a:lnTo>
                  <a:pt x="19205" y="139699"/>
                </a:lnTo>
                <a:lnTo>
                  <a:pt x="41717" y="101599"/>
                </a:lnTo>
                <a:lnTo>
                  <a:pt x="71505" y="63499"/>
                </a:lnTo>
                <a:lnTo>
                  <a:pt x="207868" y="63499"/>
                </a:lnTo>
                <a:lnTo>
                  <a:pt x="174677" y="76199"/>
                </a:lnTo>
                <a:lnTo>
                  <a:pt x="144524" y="88899"/>
                </a:lnTo>
                <a:lnTo>
                  <a:pt x="118116" y="114299"/>
                </a:lnTo>
                <a:lnTo>
                  <a:pt x="116625" y="114299"/>
                </a:lnTo>
                <a:lnTo>
                  <a:pt x="94677" y="139699"/>
                </a:lnTo>
                <a:lnTo>
                  <a:pt x="78077" y="165099"/>
                </a:lnTo>
                <a:lnTo>
                  <a:pt x="67570" y="203199"/>
                </a:lnTo>
                <a:lnTo>
                  <a:pt x="63903" y="241299"/>
                </a:lnTo>
                <a:lnTo>
                  <a:pt x="63903" y="1346199"/>
                </a:lnTo>
                <a:lnTo>
                  <a:pt x="173665" y="1346199"/>
                </a:lnTo>
                <a:lnTo>
                  <a:pt x="143175" y="1358899"/>
                </a:lnTo>
                <a:lnTo>
                  <a:pt x="94656" y="1409699"/>
                </a:lnTo>
                <a:lnTo>
                  <a:pt x="67570" y="1473199"/>
                </a:lnTo>
                <a:lnTo>
                  <a:pt x="63903" y="1511299"/>
                </a:lnTo>
                <a:lnTo>
                  <a:pt x="63903" y="1663699"/>
                </a:lnTo>
                <a:lnTo>
                  <a:pt x="67563" y="1701799"/>
                </a:lnTo>
                <a:lnTo>
                  <a:pt x="78052" y="1739899"/>
                </a:lnTo>
                <a:lnTo>
                  <a:pt x="116575" y="1790699"/>
                </a:lnTo>
                <a:lnTo>
                  <a:pt x="173665" y="1828799"/>
                </a:lnTo>
                <a:lnTo>
                  <a:pt x="243388" y="1854199"/>
                </a:lnTo>
                <a:lnTo>
                  <a:pt x="1987654" y="1854199"/>
                </a:lnTo>
                <a:lnTo>
                  <a:pt x="1987654" y="1879599"/>
                </a:lnTo>
                <a:lnTo>
                  <a:pt x="1985142" y="1892299"/>
                </a:lnTo>
                <a:lnTo>
                  <a:pt x="1978294" y="1904999"/>
                </a:lnTo>
                <a:lnTo>
                  <a:pt x="1968137" y="1904999"/>
                </a:lnTo>
                <a:lnTo>
                  <a:pt x="1955703" y="1917699"/>
                </a:lnTo>
                <a:close/>
              </a:path>
              <a:path w="1988184" h="1917700">
                <a:moveTo>
                  <a:pt x="1579647" y="888999"/>
                </a:moveTo>
                <a:lnTo>
                  <a:pt x="1512008" y="888999"/>
                </a:lnTo>
                <a:lnTo>
                  <a:pt x="1663368" y="596899"/>
                </a:lnTo>
                <a:lnTo>
                  <a:pt x="1665903" y="596899"/>
                </a:lnTo>
                <a:lnTo>
                  <a:pt x="1855475" y="228599"/>
                </a:lnTo>
                <a:lnTo>
                  <a:pt x="1757832" y="177799"/>
                </a:lnTo>
                <a:lnTo>
                  <a:pt x="1885042" y="177799"/>
                </a:lnTo>
                <a:lnTo>
                  <a:pt x="1912769" y="114299"/>
                </a:lnTo>
                <a:lnTo>
                  <a:pt x="1815126" y="63499"/>
                </a:lnTo>
                <a:lnTo>
                  <a:pt x="1944738" y="63499"/>
                </a:lnTo>
                <a:lnTo>
                  <a:pt x="1970411" y="76199"/>
                </a:lnTo>
                <a:lnTo>
                  <a:pt x="1980223" y="88899"/>
                </a:lnTo>
                <a:lnTo>
                  <a:pt x="1986033" y="101599"/>
                </a:lnTo>
                <a:lnTo>
                  <a:pt x="1987399" y="114299"/>
                </a:lnTo>
                <a:lnTo>
                  <a:pt x="1983878" y="126999"/>
                </a:lnTo>
                <a:lnTo>
                  <a:pt x="1926633" y="228599"/>
                </a:lnTo>
                <a:lnTo>
                  <a:pt x="1745558" y="571499"/>
                </a:lnTo>
                <a:lnTo>
                  <a:pt x="1955703" y="571499"/>
                </a:lnTo>
                <a:lnTo>
                  <a:pt x="1968137" y="584199"/>
                </a:lnTo>
                <a:lnTo>
                  <a:pt x="1978294" y="584199"/>
                </a:lnTo>
                <a:lnTo>
                  <a:pt x="1985142" y="596899"/>
                </a:lnTo>
                <a:lnTo>
                  <a:pt x="1987654" y="609599"/>
                </a:lnTo>
                <a:lnTo>
                  <a:pt x="1987654" y="634999"/>
                </a:lnTo>
                <a:lnTo>
                  <a:pt x="1712116" y="634999"/>
                </a:lnTo>
                <a:lnTo>
                  <a:pt x="1579647" y="888999"/>
                </a:lnTo>
                <a:close/>
              </a:path>
              <a:path w="1988184" h="1917700">
                <a:moveTo>
                  <a:pt x="1374463" y="1092199"/>
                </a:moveTo>
                <a:lnTo>
                  <a:pt x="1345685" y="1092199"/>
                </a:lnTo>
                <a:lnTo>
                  <a:pt x="1335952" y="1079499"/>
                </a:lnTo>
                <a:lnTo>
                  <a:pt x="1329685" y="1066799"/>
                </a:lnTo>
                <a:lnTo>
                  <a:pt x="1327852" y="1054099"/>
                </a:lnTo>
                <a:lnTo>
                  <a:pt x="1339629" y="850899"/>
                </a:lnTo>
                <a:lnTo>
                  <a:pt x="1339878" y="838199"/>
                </a:lnTo>
                <a:lnTo>
                  <a:pt x="1343306" y="838199"/>
                </a:lnTo>
                <a:lnTo>
                  <a:pt x="1444130" y="634999"/>
                </a:lnTo>
                <a:lnTo>
                  <a:pt x="1517159" y="634999"/>
                </a:lnTo>
                <a:lnTo>
                  <a:pt x="1414315" y="838199"/>
                </a:lnTo>
                <a:lnTo>
                  <a:pt x="1512008" y="888999"/>
                </a:lnTo>
                <a:lnTo>
                  <a:pt x="1579647" y="888999"/>
                </a:lnTo>
                <a:lnTo>
                  <a:pt x="1573023" y="901699"/>
                </a:lnTo>
                <a:lnTo>
                  <a:pt x="1400501" y="901699"/>
                </a:lnTo>
                <a:lnTo>
                  <a:pt x="1395383" y="990599"/>
                </a:lnTo>
                <a:lnTo>
                  <a:pt x="1495680" y="990599"/>
                </a:lnTo>
                <a:lnTo>
                  <a:pt x="1380475" y="1079499"/>
                </a:lnTo>
                <a:lnTo>
                  <a:pt x="1374463" y="1092199"/>
                </a:lnTo>
                <a:close/>
              </a:path>
              <a:path w="1988184" h="1917700">
                <a:moveTo>
                  <a:pt x="1987654" y="1854199"/>
                </a:moveTo>
                <a:lnTo>
                  <a:pt x="1923751" y="1854199"/>
                </a:lnTo>
                <a:lnTo>
                  <a:pt x="1923751" y="634999"/>
                </a:lnTo>
                <a:lnTo>
                  <a:pt x="1987654" y="634999"/>
                </a:lnTo>
                <a:lnTo>
                  <a:pt x="1987654" y="1854199"/>
                </a:lnTo>
                <a:close/>
              </a:path>
              <a:path w="1988184" h="1917700">
                <a:moveTo>
                  <a:pt x="1009789" y="888999"/>
                </a:moveTo>
                <a:lnTo>
                  <a:pt x="580930" y="888999"/>
                </a:lnTo>
                <a:lnTo>
                  <a:pt x="570773" y="876299"/>
                </a:lnTo>
                <a:lnTo>
                  <a:pt x="563924" y="863599"/>
                </a:lnTo>
                <a:lnTo>
                  <a:pt x="561413" y="850899"/>
                </a:lnTo>
                <a:lnTo>
                  <a:pt x="563924" y="838199"/>
                </a:lnTo>
                <a:lnTo>
                  <a:pt x="570773" y="825499"/>
                </a:lnTo>
                <a:lnTo>
                  <a:pt x="1019946" y="825499"/>
                </a:lnTo>
                <a:lnTo>
                  <a:pt x="1026795" y="838199"/>
                </a:lnTo>
                <a:lnTo>
                  <a:pt x="1029306" y="850899"/>
                </a:lnTo>
                <a:lnTo>
                  <a:pt x="1026795" y="863599"/>
                </a:lnTo>
                <a:lnTo>
                  <a:pt x="1019946" y="876299"/>
                </a:lnTo>
                <a:lnTo>
                  <a:pt x="1009789" y="888999"/>
                </a:lnTo>
                <a:close/>
              </a:path>
              <a:path w="1988184" h="1917700">
                <a:moveTo>
                  <a:pt x="1495680" y="990599"/>
                </a:moveTo>
                <a:lnTo>
                  <a:pt x="1395383" y="990599"/>
                </a:lnTo>
                <a:lnTo>
                  <a:pt x="1466938" y="939799"/>
                </a:lnTo>
                <a:lnTo>
                  <a:pt x="1400501" y="901699"/>
                </a:lnTo>
                <a:lnTo>
                  <a:pt x="1573023" y="901699"/>
                </a:lnTo>
                <a:lnTo>
                  <a:pt x="1553153" y="939799"/>
                </a:lnTo>
                <a:lnTo>
                  <a:pt x="1551960" y="939799"/>
                </a:lnTo>
                <a:lnTo>
                  <a:pt x="1551513" y="952499"/>
                </a:lnTo>
                <a:lnTo>
                  <a:pt x="1545053" y="952499"/>
                </a:lnTo>
                <a:lnTo>
                  <a:pt x="1495680" y="990599"/>
                </a:lnTo>
                <a:close/>
              </a:path>
              <a:path w="1988184" h="1917700">
                <a:moveTo>
                  <a:pt x="1009789" y="977899"/>
                </a:moveTo>
                <a:lnTo>
                  <a:pt x="580930" y="977899"/>
                </a:lnTo>
                <a:lnTo>
                  <a:pt x="593364" y="965199"/>
                </a:lnTo>
                <a:lnTo>
                  <a:pt x="997355" y="965199"/>
                </a:lnTo>
                <a:lnTo>
                  <a:pt x="1009789" y="977899"/>
                </a:lnTo>
                <a:close/>
              </a:path>
              <a:path w="1988184" h="1917700">
                <a:moveTo>
                  <a:pt x="1019946" y="1028699"/>
                </a:moveTo>
                <a:lnTo>
                  <a:pt x="570773" y="1028699"/>
                </a:lnTo>
                <a:lnTo>
                  <a:pt x="563924" y="1015999"/>
                </a:lnTo>
                <a:lnTo>
                  <a:pt x="561413" y="1003299"/>
                </a:lnTo>
                <a:lnTo>
                  <a:pt x="563924" y="990599"/>
                </a:lnTo>
                <a:lnTo>
                  <a:pt x="570773" y="977899"/>
                </a:lnTo>
                <a:lnTo>
                  <a:pt x="1019946" y="977899"/>
                </a:lnTo>
                <a:lnTo>
                  <a:pt x="1026795" y="990599"/>
                </a:lnTo>
                <a:lnTo>
                  <a:pt x="1029306" y="1003299"/>
                </a:lnTo>
                <a:lnTo>
                  <a:pt x="1026795" y="1015999"/>
                </a:lnTo>
                <a:lnTo>
                  <a:pt x="1019946" y="1028699"/>
                </a:lnTo>
                <a:close/>
              </a:path>
              <a:path w="1988184" h="1917700">
                <a:moveTo>
                  <a:pt x="1184167" y="1168399"/>
                </a:moveTo>
                <a:lnTo>
                  <a:pt x="563924" y="1168399"/>
                </a:lnTo>
                <a:lnTo>
                  <a:pt x="561413" y="1155699"/>
                </a:lnTo>
                <a:lnTo>
                  <a:pt x="563924" y="1142999"/>
                </a:lnTo>
                <a:lnTo>
                  <a:pt x="570773" y="1130299"/>
                </a:lnTo>
                <a:lnTo>
                  <a:pt x="580930" y="1117599"/>
                </a:lnTo>
                <a:lnTo>
                  <a:pt x="1167162" y="1117599"/>
                </a:lnTo>
                <a:lnTo>
                  <a:pt x="1177318" y="1130299"/>
                </a:lnTo>
                <a:lnTo>
                  <a:pt x="1184167" y="1142999"/>
                </a:lnTo>
                <a:lnTo>
                  <a:pt x="1186679" y="1155699"/>
                </a:lnTo>
                <a:lnTo>
                  <a:pt x="1184167" y="1168399"/>
                </a:lnTo>
                <a:close/>
              </a:path>
              <a:path w="1988184" h="1917700">
                <a:moveTo>
                  <a:pt x="1167162" y="1181099"/>
                </a:moveTo>
                <a:lnTo>
                  <a:pt x="580930" y="1181099"/>
                </a:lnTo>
                <a:lnTo>
                  <a:pt x="570773" y="1168399"/>
                </a:lnTo>
                <a:lnTo>
                  <a:pt x="1177318" y="1168399"/>
                </a:lnTo>
                <a:lnTo>
                  <a:pt x="1167162" y="1181099"/>
                </a:lnTo>
                <a:close/>
              </a:path>
              <a:path w="1988184" h="1917700">
                <a:moveTo>
                  <a:pt x="1743502" y="1193799"/>
                </a:moveTo>
                <a:lnTo>
                  <a:pt x="1362307" y="1193799"/>
                </a:lnTo>
                <a:lnTo>
                  <a:pt x="1372463" y="1181099"/>
                </a:lnTo>
                <a:lnTo>
                  <a:pt x="1733346" y="1181099"/>
                </a:lnTo>
                <a:lnTo>
                  <a:pt x="1743502" y="1193799"/>
                </a:lnTo>
                <a:close/>
              </a:path>
              <a:path w="1988184" h="1917700">
                <a:moveTo>
                  <a:pt x="1416750" y="1346199"/>
                </a:moveTo>
                <a:lnTo>
                  <a:pt x="1352946" y="1346199"/>
                </a:lnTo>
                <a:lnTo>
                  <a:pt x="1352946" y="1206499"/>
                </a:lnTo>
                <a:lnTo>
                  <a:pt x="1355458" y="1193799"/>
                </a:lnTo>
                <a:lnTo>
                  <a:pt x="1750351" y="1193799"/>
                </a:lnTo>
                <a:lnTo>
                  <a:pt x="1752863" y="1206499"/>
                </a:lnTo>
                <a:lnTo>
                  <a:pt x="1752863" y="1244599"/>
                </a:lnTo>
                <a:lnTo>
                  <a:pt x="1416750" y="1244599"/>
                </a:lnTo>
                <a:lnTo>
                  <a:pt x="1416750" y="1346199"/>
                </a:lnTo>
                <a:close/>
              </a:path>
              <a:path w="1988184" h="1917700">
                <a:moveTo>
                  <a:pt x="1752863" y="1511299"/>
                </a:moveTo>
                <a:lnTo>
                  <a:pt x="1688711" y="1511299"/>
                </a:lnTo>
                <a:lnTo>
                  <a:pt x="1688711" y="1244599"/>
                </a:lnTo>
                <a:lnTo>
                  <a:pt x="1752863" y="1244599"/>
                </a:lnTo>
                <a:lnTo>
                  <a:pt x="1752863" y="1511299"/>
                </a:lnTo>
                <a:close/>
              </a:path>
              <a:path w="1988184" h="1917700">
                <a:moveTo>
                  <a:pt x="1167112" y="1333499"/>
                </a:moveTo>
                <a:lnTo>
                  <a:pt x="580930" y="1333499"/>
                </a:lnTo>
                <a:lnTo>
                  <a:pt x="570773" y="1320799"/>
                </a:lnTo>
                <a:lnTo>
                  <a:pt x="563924" y="1308099"/>
                </a:lnTo>
                <a:lnTo>
                  <a:pt x="561413" y="1295399"/>
                </a:lnTo>
                <a:lnTo>
                  <a:pt x="563924" y="1282699"/>
                </a:lnTo>
                <a:lnTo>
                  <a:pt x="570773" y="1269999"/>
                </a:lnTo>
                <a:lnTo>
                  <a:pt x="1177275" y="1269999"/>
                </a:lnTo>
                <a:lnTo>
                  <a:pt x="1184118" y="1282699"/>
                </a:lnTo>
                <a:lnTo>
                  <a:pt x="1186629" y="1295399"/>
                </a:lnTo>
                <a:lnTo>
                  <a:pt x="1184118" y="1308099"/>
                </a:lnTo>
                <a:lnTo>
                  <a:pt x="1177269" y="1320799"/>
                </a:lnTo>
                <a:lnTo>
                  <a:pt x="1167112" y="1333499"/>
                </a:lnTo>
                <a:close/>
              </a:path>
              <a:path w="1988184" h="1917700">
                <a:moveTo>
                  <a:pt x="1356176" y="1689099"/>
                </a:moveTo>
                <a:lnTo>
                  <a:pt x="1237265" y="1689099"/>
                </a:lnTo>
                <a:lnTo>
                  <a:pt x="1212792" y="1663699"/>
                </a:lnTo>
                <a:lnTo>
                  <a:pt x="1194319" y="1625599"/>
                </a:lnTo>
                <a:lnTo>
                  <a:pt x="1182648" y="1587499"/>
                </a:lnTo>
                <a:lnTo>
                  <a:pt x="1178579" y="1549399"/>
                </a:lnTo>
                <a:lnTo>
                  <a:pt x="1182773" y="1511299"/>
                </a:lnTo>
                <a:lnTo>
                  <a:pt x="1194797" y="1460499"/>
                </a:lnTo>
                <a:lnTo>
                  <a:pt x="1213819" y="1435099"/>
                </a:lnTo>
                <a:lnTo>
                  <a:pt x="1239004" y="1396999"/>
                </a:lnTo>
                <a:lnTo>
                  <a:pt x="1263341" y="1384299"/>
                </a:lnTo>
                <a:lnTo>
                  <a:pt x="1290739" y="1358899"/>
                </a:lnTo>
                <a:lnTo>
                  <a:pt x="1320755" y="1346199"/>
                </a:lnTo>
                <a:lnTo>
                  <a:pt x="1448905" y="1346199"/>
                </a:lnTo>
                <a:lnTo>
                  <a:pt x="1478889" y="1358899"/>
                </a:lnTo>
                <a:lnTo>
                  <a:pt x="1506264" y="1384299"/>
                </a:lnTo>
                <a:lnTo>
                  <a:pt x="1530593" y="1396999"/>
                </a:lnTo>
                <a:lnTo>
                  <a:pt x="1530742" y="1396999"/>
                </a:lnTo>
                <a:lnTo>
                  <a:pt x="1541174" y="1409699"/>
                </a:lnTo>
                <a:lnTo>
                  <a:pt x="1333591" y="1409699"/>
                </a:lnTo>
                <a:lnTo>
                  <a:pt x="1315547" y="1422399"/>
                </a:lnTo>
                <a:lnTo>
                  <a:pt x="1298985" y="1435099"/>
                </a:lnTo>
                <a:lnTo>
                  <a:pt x="1284124" y="1447799"/>
                </a:lnTo>
                <a:lnTo>
                  <a:pt x="1266750" y="1473199"/>
                </a:lnTo>
                <a:lnTo>
                  <a:pt x="1253626" y="1485899"/>
                </a:lnTo>
                <a:lnTo>
                  <a:pt x="1245327" y="1523999"/>
                </a:lnTo>
                <a:lnTo>
                  <a:pt x="1242433" y="1549399"/>
                </a:lnTo>
                <a:lnTo>
                  <a:pt x="1245220" y="1574799"/>
                </a:lnTo>
                <a:lnTo>
                  <a:pt x="1253216" y="1600199"/>
                </a:lnTo>
                <a:lnTo>
                  <a:pt x="1265870" y="1625599"/>
                </a:lnTo>
                <a:lnTo>
                  <a:pt x="1282633" y="1650999"/>
                </a:lnTo>
                <a:lnTo>
                  <a:pt x="1284173" y="1650999"/>
                </a:lnTo>
                <a:lnTo>
                  <a:pt x="1305236" y="1663699"/>
                </a:lnTo>
                <a:lnTo>
                  <a:pt x="1329430" y="1676399"/>
                </a:lnTo>
                <a:lnTo>
                  <a:pt x="1356176" y="1689099"/>
                </a:lnTo>
                <a:close/>
              </a:path>
              <a:path w="1988184" h="1917700">
                <a:moveTo>
                  <a:pt x="1743502" y="1574799"/>
                </a:moveTo>
                <a:lnTo>
                  <a:pt x="1362257" y="1574799"/>
                </a:lnTo>
                <a:lnTo>
                  <a:pt x="1355408" y="1562099"/>
                </a:lnTo>
                <a:lnTo>
                  <a:pt x="1352897" y="1549399"/>
                </a:lnTo>
                <a:lnTo>
                  <a:pt x="1352897" y="1409699"/>
                </a:lnTo>
                <a:lnTo>
                  <a:pt x="1416800" y="1409699"/>
                </a:lnTo>
                <a:lnTo>
                  <a:pt x="1416800" y="1511299"/>
                </a:lnTo>
                <a:lnTo>
                  <a:pt x="1752863" y="1511299"/>
                </a:lnTo>
                <a:lnTo>
                  <a:pt x="1752863" y="1549399"/>
                </a:lnTo>
                <a:lnTo>
                  <a:pt x="1750351" y="1562099"/>
                </a:lnTo>
                <a:lnTo>
                  <a:pt x="1743502" y="1574799"/>
                </a:lnTo>
                <a:close/>
              </a:path>
              <a:path w="1988184" h="1917700">
                <a:moveTo>
                  <a:pt x="1588732" y="1511299"/>
                </a:moveTo>
                <a:lnTo>
                  <a:pt x="1523686" y="1511299"/>
                </a:lnTo>
                <a:lnTo>
                  <a:pt x="1517766" y="1498599"/>
                </a:lnTo>
                <a:lnTo>
                  <a:pt x="1509313" y="1473199"/>
                </a:lnTo>
                <a:lnTo>
                  <a:pt x="1498530" y="1460499"/>
                </a:lnTo>
                <a:lnTo>
                  <a:pt x="1485622" y="1447799"/>
                </a:lnTo>
                <a:lnTo>
                  <a:pt x="1470760" y="1435099"/>
                </a:lnTo>
                <a:lnTo>
                  <a:pt x="1454192" y="1422399"/>
                </a:lnTo>
                <a:lnTo>
                  <a:pt x="1436134" y="1409699"/>
                </a:lnTo>
                <a:lnTo>
                  <a:pt x="1541174" y="1409699"/>
                </a:lnTo>
                <a:lnTo>
                  <a:pt x="1551605" y="1422399"/>
                </a:lnTo>
                <a:lnTo>
                  <a:pt x="1568514" y="1447799"/>
                </a:lnTo>
                <a:lnTo>
                  <a:pt x="1581033" y="1485899"/>
                </a:lnTo>
                <a:lnTo>
                  <a:pt x="1588732" y="1511299"/>
                </a:lnTo>
                <a:close/>
              </a:path>
              <a:path w="1988184" h="1917700">
                <a:moveTo>
                  <a:pt x="423768" y="1689099"/>
                </a:moveTo>
                <a:lnTo>
                  <a:pt x="199659" y="1689099"/>
                </a:lnTo>
                <a:lnTo>
                  <a:pt x="199659" y="1523999"/>
                </a:lnTo>
                <a:lnTo>
                  <a:pt x="202171" y="1511299"/>
                </a:lnTo>
                <a:lnTo>
                  <a:pt x="209020" y="1498599"/>
                </a:lnTo>
                <a:lnTo>
                  <a:pt x="219176" y="1485899"/>
                </a:lnTo>
                <a:lnTo>
                  <a:pt x="404250" y="1485899"/>
                </a:lnTo>
                <a:lnTo>
                  <a:pt x="414407" y="1498599"/>
                </a:lnTo>
                <a:lnTo>
                  <a:pt x="421256" y="1511299"/>
                </a:lnTo>
                <a:lnTo>
                  <a:pt x="423768" y="1523999"/>
                </a:lnTo>
                <a:lnTo>
                  <a:pt x="423768" y="1549399"/>
                </a:lnTo>
                <a:lnTo>
                  <a:pt x="263563" y="1549399"/>
                </a:lnTo>
                <a:lnTo>
                  <a:pt x="263563" y="1650999"/>
                </a:lnTo>
                <a:lnTo>
                  <a:pt x="423768" y="1650999"/>
                </a:lnTo>
                <a:lnTo>
                  <a:pt x="423768" y="1689099"/>
                </a:lnTo>
                <a:close/>
              </a:path>
              <a:path w="1988184" h="1917700">
                <a:moveTo>
                  <a:pt x="744128" y="1689099"/>
                </a:moveTo>
                <a:lnTo>
                  <a:pt x="520020" y="1689099"/>
                </a:lnTo>
                <a:lnTo>
                  <a:pt x="520020" y="1523999"/>
                </a:lnTo>
                <a:lnTo>
                  <a:pt x="522531" y="1511299"/>
                </a:lnTo>
                <a:lnTo>
                  <a:pt x="529380" y="1498599"/>
                </a:lnTo>
                <a:lnTo>
                  <a:pt x="539537" y="1485899"/>
                </a:lnTo>
                <a:lnTo>
                  <a:pt x="724611" y="1485899"/>
                </a:lnTo>
                <a:lnTo>
                  <a:pt x="734767" y="1498599"/>
                </a:lnTo>
                <a:lnTo>
                  <a:pt x="741616" y="1511299"/>
                </a:lnTo>
                <a:lnTo>
                  <a:pt x="744128" y="1523999"/>
                </a:lnTo>
                <a:lnTo>
                  <a:pt x="744128" y="1549399"/>
                </a:lnTo>
                <a:lnTo>
                  <a:pt x="583923" y="1549399"/>
                </a:lnTo>
                <a:lnTo>
                  <a:pt x="583923" y="1650999"/>
                </a:lnTo>
                <a:lnTo>
                  <a:pt x="744128" y="1650999"/>
                </a:lnTo>
                <a:lnTo>
                  <a:pt x="744128" y="1689099"/>
                </a:lnTo>
                <a:close/>
              </a:path>
              <a:path w="1988184" h="1917700">
                <a:moveTo>
                  <a:pt x="1064488" y="1689099"/>
                </a:moveTo>
                <a:lnTo>
                  <a:pt x="840380" y="1689099"/>
                </a:lnTo>
                <a:lnTo>
                  <a:pt x="840380" y="1523999"/>
                </a:lnTo>
                <a:lnTo>
                  <a:pt x="842892" y="1511299"/>
                </a:lnTo>
                <a:lnTo>
                  <a:pt x="849740" y="1498599"/>
                </a:lnTo>
                <a:lnTo>
                  <a:pt x="859897" y="1485899"/>
                </a:lnTo>
                <a:lnTo>
                  <a:pt x="1044971" y="1485899"/>
                </a:lnTo>
                <a:lnTo>
                  <a:pt x="1055127" y="1498599"/>
                </a:lnTo>
                <a:lnTo>
                  <a:pt x="1061976" y="1511299"/>
                </a:lnTo>
                <a:lnTo>
                  <a:pt x="1064488" y="1523999"/>
                </a:lnTo>
                <a:lnTo>
                  <a:pt x="1064488" y="1549399"/>
                </a:lnTo>
                <a:lnTo>
                  <a:pt x="904283" y="1549399"/>
                </a:lnTo>
                <a:lnTo>
                  <a:pt x="904283" y="1650999"/>
                </a:lnTo>
                <a:lnTo>
                  <a:pt x="1064488" y="1650999"/>
                </a:lnTo>
                <a:lnTo>
                  <a:pt x="1064488" y="1689099"/>
                </a:lnTo>
                <a:close/>
              </a:path>
              <a:path w="1988184" h="1917700">
                <a:moveTo>
                  <a:pt x="423768" y="1650999"/>
                </a:moveTo>
                <a:lnTo>
                  <a:pt x="359864" y="1650999"/>
                </a:lnTo>
                <a:lnTo>
                  <a:pt x="359864" y="1549399"/>
                </a:lnTo>
                <a:lnTo>
                  <a:pt x="423768" y="1549399"/>
                </a:lnTo>
                <a:lnTo>
                  <a:pt x="423768" y="1650999"/>
                </a:lnTo>
                <a:close/>
              </a:path>
              <a:path w="1988184" h="1917700">
                <a:moveTo>
                  <a:pt x="744128" y="1650999"/>
                </a:moveTo>
                <a:lnTo>
                  <a:pt x="680225" y="1650999"/>
                </a:lnTo>
                <a:lnTo>
                  <a:pt x="680225" y="1549399"/>
                </a:lnTo>
                <a:lnTo>
                  <a:pt x="744128" y="1549399"/>
                </a:lnTo>
                <a:lnTo>
                  <a:pt x="744128" y="1650999"/>
                </a:lnTo>
                <a:close/>
              </a:path>
              <a:path w="1988184" h="1917700">
                <a:moveTo>
                  <a:pt x="1064488" y="1650999"/>
                </a:moveTo>
                <a:lnTo>
                  <a:pt x="1000585" y="1650999"/>
                </a:lnTo>
                <a:lnTo>
                  <a:pt x="1000585" y="1549399"/>
                </a:lnTo>
                <a:lnTo>
                  <a:pt x="1064488" y="1549399"/>
                </a:lnTo>
                <a:lnTo>
                  <a:pt x="1064488" y="1650999"/>
                </a:lnTo>
                <a:close/>
              </a:path>
              <a:path w="1988184" h="1917700">
                <a:moveTo>
                  <a:pt x="1530891" y="1689099"/>
                </a:moveTo>
                <a:lnTo>
                  <a:pt x="1413094" y="1689099"/>
                </a:lnTo>
                <a:lnTo>
                  <a:pt x="1439403" y="1676399"/>
                </a:lnTo>
                <a:lnTo>
                  <a:pt x="1463281" y="1663699"/>
                </a:lnTo>
                <a:lnTo>
                  <a:pt x="1484181" y="1650999"/>
                </a:lnTo>
                <a:lnTo>
                  <a:pt x="1485622" y="1650999"/>
                </a:lnTo>
                <a:lnTo>
                  <a:pt x="1498536" y="1638299"/>
                </a:lnTo>
                <a:lnTo>
                  <a:pt x="1509325" y="1612899"/>
                </a:lnTo>
                <a:lnTo>
                  <a:pt x="1517766" y="1600199"/>
                </a:lnTo>
                <a:lnTo>
                  <a:pt x="1523636" y="1574799"/>
                </a:lnTo>
                <a:lnTo>
                  <a:pt x="1588881" y="1574799"/>
                </a:lnTo>
                <a:lnTo>
                  <a:pt x="1581155" y="1612899"/>
                </a:lnTo>
                <a:lnTo>
                  <a:pt x="1568626" y="1638299"/>
                </a:lnTo>
                <a:lnTo>
                  <a:pt x="1551727" y="1663699"/>
                </a:lnTo>
                <a:lnTo>
                  <a:pt x="1530891" y="1689099"/>
                </a:lnTo>
                <a:close/>
              </a:path>
              <a:path w="1988184" h="1917700">
                <a:moveTo>
                  <a:pt x="404250" y="1714499"/>
                </a:moveTo>
                <a:lnTo>
                  <a:pt x="219176" y="1714499"/>
                </a:lnTo>
                <a:lnTo>
                  <a:pt x="209020" y="1701799"/>
                </a:lnTo>
                <a:lnTo>
                  <a:pt x="202171" y="1689099"/>
                </a:lnTo>
                <a:lnTo>
                  <a:pt x="421256" y="1689099"/>
                </a:lnTo>
                <a:lnTo>
                  <a:pt x="414407" y="1701799"/>
                </a:lnTo>
                <a:lnTo>
                  <a:pt x="404250" y="1714499"/>
                </a:lnTo>
                <a:close/>
              </a:path>
              <a:path w="1988184" h="1917700">
                <a:moveTo>
                  <a:pt x="724611" y="1714499"/>
                </a:moveTo>
                <a:lnTo>
                  <a:pt x="539537" y="1714499"/>
                </a:lnTo>
                <a:lnTo>
                  <a:pt x="529380" y="1701799"/>
                </a:lnTo>
                <a:lnTo>
                  <a:pt x="522531" y="1689099"/>
                </a:lnTo>
                <a:lnTo>
                  <a:pt x="741616" y="1689099"/>
                </a:lnTo>
                <a:lnTo>
                  <a:pt x="734767" y="1701799"/>
                </a:lnTo>
                <a:lnTo>
                  <a:pt x="724611" y="1714499"/>
                </a:lnTo>
                <a:close/>
              </a:path>
              <a:path w="1988184" h="1917700">
                <a:moveTo>
                  <a:pt x="1044971" y="1714499"/>
                </a:moveTo>
                <a:lnTo>
                  <a:pt x="859897" y="1714499"/>
                </a:lnTo>
                <a:lnTo>
                  <a:pt x="849740" y="1701799"/>
                </a:lnTo>
                <a:lnTo>
                  <a:pt x="842892" y="1689099"/>
                </a:lnTo>
                <a:lnTo>
                  <a:pt x="1061976" y="1689099"/>
                </a:lnTo>
                <a:lnTo>
                  <a:pt x="1055127" y="1701799"/>
                </a:lnTo>
                <a:lnTo>
                  <a:pt x="1044971" y="1714499"/>
                </a:lnTo>
                <a:close/>
              </a:path>
              <a:path w="1988184" h="1917700">
                <a:moveTo>
                  <a:pt x="1425841" y="1752599"/>
                </a:moveTo>
                <a:lnTo>
                  <a:pt x="1343375" y="1752599"/>
                </a:lnTo>
                <a:lnTo>
                  <a:pt x="1304640" y="1739899"/>
                </a:lnTo>
                <a:lnTo>
                  <a:pt x="1269585" y="1714499"/>
                </a:lnTo>
                <a:lnTo>
                  <a:pt x="1239054" y="1689099"/>
                </a:lnTo>
                <a:lnTo>
                  <a:pt x="1528953" y="1689099"/>
                </a:lnTo>
                <a:lnTo>
                  <a:pt x="1498626" y="1714499"/>
                </a:lnTo>
                <a:lnTo>
                  <a:pt x="1463994" y="1739899"/>
                </a:lnTo>
                <a:lnTo>
                  <a:pt x="1425841" y="1752599"/>
                </a:lnTo>
                <a:close/>
              </a:path>
            </a:pathLst>
          </a:custGeom>
          <a:solidFill>
            <a:srgbClr val="7E9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2214207"/>
            <a:ext cx="1597342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60090" algn="l"/>
              </a:tabLst>
            </a:pPr>
            <a:r>
              <a:rPr lang="en-US" sz="4300" b="0" u="sng" spc="-170" dirty="0">
                <a:solidFill>
                  <a:srgbClr val="7E90AA"/>
                </a:solidFill>
                <a:uFill>
                  <a:solidFill>
                    <a:srgbClr val="7E90AA"/>
                  </a:solidFill>
                </a:uFill>
                <a:latin typeface="Arial Black"/>
                <a:cs typeface="Arial Black"/>
              </a:rPr>
              <a:t>Publications</a:t>
            </a:r>
            <a:r>
              <a:rPr lang="en-US" sz="4300" b="0" u="sng" dirty="0">
                <a:solidFill>
                  <a:srgbClr val="7E90AA"/>
                </a:solidFill>
                <a:uFill>
                  <a:solidFill>
                    <a:srgbClr val="7E90AA"/>
                  </a:solidFill>
                </a:uFill>
                <a:latin typeface="Arial Black"/>
                <a:cs typeface="Arial Black"/>
              </a:rPr>
              <a:t>	</a:t>
            </a:r>
            <a:endParaRPr sz="4300" dirty="0">
              <a:latin typeface="Arial Black"/>
              <a:cs typeface="Arial Black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4A30DD-FD75-F6A4-341B-3B93F7145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6083" y="5085583"/>
            <a:ext cx="115834" cy="115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26FC1F-7027-82B1-25B2-557038A2C3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868" y="4695719"/>
            <a:ext cx="116328" cy="116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31230" cy="10287000"/>
          </a:xfrm>
          <a:custGeom>
            <a:avLst/>
            <a:gdLst/>
            <a:ahLst/>
            <a:cxnLst/>
            <a:rect l="l" t="t" r="r" b="b"/>
            <a:pathLst>
              <a:path w="6031230" h="10287000">
                <a:moveTo>
                  <a:pt x="6031150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031150" y="0"/>
                </a:lnTo>
                <a:lnTo>
                  <a:pt x="6031150" y="10286999"/>
                </a:lnTo>
                <a:close/>
              </a:path>
            </a:pathLst>
          </a:custGeom>
          <a:solidFill>
            <a:srgbClr val="FF9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3225" y="1028821"/>
            <a:ext cx="1906069" cy="6082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3225" y="8649360"/>
            <a:ext cx="1906069" cy="60824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2964021"/>
            <a:ext cx="3987800" cy="4114800"/>
          </a:xfrm>
          <a:custGeom>
            <a:avLst/>
            <a:gdLst/>
            <a:ahLst/>
            <a:cxnLst/>
            <a:rect l="l" t="t" r="r" b="b"/>
            <a:pathLst>
              <a:path w="3987800" h="4114800">
                <a:moveTo>
                  <a:pt x="3987541" y="4114799"/>
                </a:moveTo>
                <a:lnTo>
                  <a:pt x="0" y="4114799"/>
                </a:lnTo>
                <a:lnTo>
                  <a:pt x="0" y="0"/>
                </a:lnTo>
                <a:lnTo>
                  <a:pt x="3987541" y="0"/>
                </a:lnTo>
                <a:lnTo>
                  <a:pt x="3987541" y="4114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93484" y="1865644"/>
            <a:ext cx="15546705" cy="8989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5750" spc="315" dirty="0">
                <a:solidFill>
                  <a:srgbClr val="7E90AA"/>
                </a:solidFill>
              </a:rPr>
              <a:t>Agendas </a:t>
            </a:r>
            <a:r>
              <a:rPr lang="en-US" sz="5750" spc="160" dirty="0">
                <a:solidFill>
                  <a:srgbClr val="7E90AA"/>
                </a:solidFill>
              </a:rPr>
              <a:t>of</a:t>
            </a:r>
            <a:r>
              <a:rPr lang="en-US" sz="5750" spc="-500" dirty="0">
                <a:solidFill>
                  <a:srgbClr val="7E90AA"/>
                </a:solidFill>
              </a:rPr>
              <a:t> </a:t>
            </a:r>
            <a:r>
              <a:rPr sz="5750" spc="520" dirty="0">
                <a:solidFill>
                  <a:srgbClr val="7E90AA"/>
                </a:solidFill>
              </a:rPr>
              <a:t>Upcoming</a:t>
            </a:r>
            <a:r>
              <a:rPr sz="5750" spc="-495" dirty="0">
                <a:solidFill>
                  <a:srgbClr val="7E90AA"/>
                </a:solidFill>
              </a:rPr>
              <a:t> </a:t>
            </a:r>
            <a:r>
              <a:rPr sz="5750" spc="520" dirty="0">
                <a:solidFill>
                  <a:srgbClr val="7E90AA"/>
                </a:solidFill>
              </a:rPr>
              <a:t>ICAA</a:t>
            </a:r>
            <a:r>
              <a:rPr lang="en-US" sz="5750" spc="-500" dirty="0">
                <a:solidFill>
                  <a:srgbClr val="7E90AA"/>
                </a:solidFill>
              </a:rPr>
              <a:t> </a:t>
            </a:r>
            <a:r>
              <a:rPr lang="en-US" sz="5750" spc="350" dirty="0">
                <a:solidFill>
                  <a:srgbClr val="7E90AA"/>
                </a:solidFill>
              </a:rPr>
              <a:t>Conferences</a:t>
            </a:r>
            <a:endParaRPr sz="5750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235" dirty="0">
                <a:latin typeface="Trebuchet MS"/>
                <a:cs typeface="Trebuchet MS"/>
              </a:rPr>
              <a:t>2025:</a:t>
            </a:r>
            <a:r>
              <a:rPr b="1" spc="475" dirty="0">
                <a:latin typeface="Trebuchet MS"/>
                <a:cs typeface="Trebuchet MS"/>
              </a:rPr>
              <a:t> </a:t>
            </a:r>
            <a:r>
              <a:rPr spc="254" dirty="0"/>
              <a:t>University</a:t>
            </a:r>
            <a:r>
              <a:rPr spc="430" dirty="0"/>
              <a:t> </a:t>
            </a:r>
            <a:r>
              <a:rPr spc="114" dirty="0"/>
              <a:t>of</a:t>
            </a:r>
            <a:r>
              <a:rPr spc="434" dirty="0"/>
              <a:t> </a:t>
            </a:r>
            <a:r>
              <a:rPr spc="235" dirty="0"/>
              <a:t>Miami,</a:t>
            </a:r>
            <a:r>
              <a:rPr spc="430" dirty="0"/>
              <a:t> </a:t>
            </a:r>
            <a:r>
              <a:rPr spc="310" dirty="0"/>
              <a:t>Coral</a:t>
            </a:r>
            <a:r>
              <a:rPr spc="430" dirty="0"/>
              <a:t> </a:t>
            </a:r>
            <a:r>
              <a:rPr spc="300" dirty="0"/>
              <a:t>Gables,</a:t>
            </a:r>
            <a:r>
              <a:rPr spc="434" dirty="0"/>
              <a:t> </a:t>
            </a:r>
            <a:r>
              <a:rPr spc="-25" dirty="0"/>
              <a:t>FL</a:t>
            </a:r>
          </a:p>
          <a:p>
            <a:pPr marL="12700">
              <a:lnSpc>
                <a:spcPct val="100000"/>
              </a:lnSpc>
              <a:spcBef>
                <a:spcPts val="4010"/>
              </a:spcBef>
            </a:pPr>
            <a:r>
              <a:rPr b="1" spc="225" dirty="0">
                <a:latin typeface="Trebuchet MS"/>
                <a:cs typeface="Trebuchet MS"/>
              </a:rPr>
              <a:t>2026:</a:t>
            </a:r>
            <a:r>
              <a:rPr b="1" spc="480" dirty="0">
                <a:latin typeface="Trebuchet MS"/>
                <a:cs typeface="Trebuchet MS"/>
              </a:rPr>
              <a:t> </a:t>
            </a:r>
            <a:r>
              <a:rPr spc="254" dirty="0"/>
              <a:t>University</a:t>
            </a:r>
            <a:r>
              <a:rPr spc="440" dirty="0"/>
              <a:t> </a:t>
            </a:r>
            <a:r>
              <a:rPr spc="114" dirty="0"/>
              <a:t>of</a:t>
            </a:r>
            <a:r>
              <a:rPr spc="440" dirty="0"/>
              <a:t> </a:t>
            </a:r>
            <a:r>
              <a:rPr spc="-130" dirty="0"/>
              <a:t>I</a:t>
            </a:r>
            <a:r>
              <a:rPr spc="-695" dirty="0"/>
              <a:t> </a:t>
            </a:r>
            <a:r>
              <a:rPr spc="-135" dirty="0"/>
              <a:t>l</a:t>
            </a:r>
            <a:r>
              <a:rPr spc="-695" dirty="0"/>
              <a:t> </a:t>
            </a:r>
            <a:r>
              <a:rPr spc="-135" dirty="0"/>
              <a:t>l</a:t>
            </a:r>
            <a:r>
              <a:rPr spc="-695" dirty="0"/>
              <a:t> </a:t>
            </a:r>
            <a:r>
              <a:rPr spc="200" dirty="0"/>
              <a:t>inois-</a:t>
            </a:r>
            <a:r>
              <a:rPr spc="-695" dirty="0"/>
              <a:t> </a:t>
            </a:r>
            <a:r>
              <a:rPr spc="380" dirty="0"/>
              <a:t>Chicago</a:t>
            </a:r>
          </a:p>
          <a:p>
            <a:pPr marL="12700">
              <a:lnSpc>
                <a:spcPct val="100000"/>
              </a:lnSpc>
              <a:spcBef>
                <a:spcPts val="4015"/>
              </a:spcBef>
            </a:pPr>
            <a:r>
              <a:rPr b="1" spc="200" dirty="0">
                <a:latin typeface="Trebuchet MS"/>
                <a:cs typeface="Trebuchet MS"/>
              </a:rPr>
              <a:t>2027</a:t>
            </a:r>
            <a:r>
              <a:rPr b="1" spc="-655" dirty="0">
                <a:latin typeface="Trebuchet MS"/>
                <a:cs typeface="Trebuchet MS"/>
              </a:rPr>
              <a:t> </a:t>
            </a:r>
            <a:r>
              <a:rPr b="1" spc="-265" dirty="0">
                <a:latin typeface="Trebuchet MS"/>
                <a:cs typeface="Trebuchet MS"/>
              </a:rPr>
              <a:t>:</a:t>
            </a:r>
            <a:r>
              <a:rPr b="1" spc="475" dirty="0">
                <a:latin typeface="Trebuchet MS"/>
                <a:cs typeface="Trebuchet MS"/>
              </a:rPr>
              <a:t> </a:t>
            </a:r>
            <a:r>
              <a:rPr spc="265" dirty="0"/>
              <a:t>Cornell</a:t>
            </a:r>
            <a:r>
              <a:rPr spc="430" dirty="0"/>
              <a:t> </a:t>
            </a:r>
            <a:r>
              <a:rPr spc="225" dirty="0"/>
              <a:t>University,</a:t>
            </a:r>
            <a:r>
              <a:rPr spc="430" dirty="0"/>
              <a:t> </a:t>
            </a:r>
            <a:r>
              <a:rPr spc="320" dirty="0"/>
              <a:t>Ithaca,</a:t>
            </a:r>
            <a:r>
              <a:rPr spc="425" dirty="0"/>
              <a:t> </a:t>
            </a:r>
            <a:r>
              <a:rPr spc="-25" dirty="0"/>
              <a:t>NY</a:t>
            </a:r>
          </a:p>
          <a:p>
            <a:pPr marL="12700">
              <a:lnSpc>
                <a:spcPct val="100000"/>
              </a:lnSpc>
              <a:spcBef>
                <a:spcPts val="4015"/>
              </a:spcBef>
            </a:pPr>
            <a:r>
              <a:rPr b="1" spc="235" dirty="0">
                <a:latin typeface="Trebuchet MS"/>
                <a:cs typeface="Trebuchet MS"/>
              </a:rPr>
              <a:t>2028:</a:t>
            </a:r>
            <a:r>
              <a:rPr b="1" spc="470" dirty="0">
                <a:latin typeface="Trebuchet MS"/>
                <a:cs typeface="Trebuchet MS"/>
              </a:rPr>
              <a:t> </a:t>
            </a:r>
            <a:r>
              <a:rPr spc="254" dirty="0"/>
              <a:t>University</a:t>
            </a:r>
            <a:r>
              <a:rPr spc="425" dirty="0"/>
              <a:t> </a:t>
            </a:r>
            <a:r>
              <a:rPr spc="114" dirty="0"/>
              <a:t>of</a:t>
            </a:r>
            <a:r>
              <a:rPr spc="430" dirty="0"/>
              <a:t> </a:t>
            </a:r>
            <a:r>
              <a:rPr spc="300" dirty="0"/>
              <a:t>Southern</a:t>
            </a:r>
            <a:r>
              <a:rPr spc="425" dirty="0"/>
              <a:t> </a:t>
            </a:r>
            <a:r>
              <a:rPr spc="265" dirty="0"/>
              <a:t>California,</a:t>
            </a:r>
            <a:r>
              <a:rPr spc="430" dirty="0"/>
              <a:t> </a:t>
            </a:r>
            <a:r>
              <a:rPr spc="120" dirty="0"/>
              <a:t>Los</a:t>
            </a:r>
            <a:r>
              <a:rPr spc="425" dirty="0"/>
              <a:t> </a:t>
            </a:r>
            <a:r>
              <a:rPr spc="254" dirty="0"/>
              <a:t>Angeles,</a:t>
            </a:r>
            <a:r>
              <a:rPr spc="430" dirty="0"/>
              <a:t> </a:t>
            </a:r>
            <a:r>
              <a:rPr spc="210" dirty="0"/>
              <a:t>CA</a:t>
            </a:r>
          </a:p>
          <a:p>
            <a:pPr marL="12700">
              <a:lnSpc>
                <a:spcPct val="100000"/>
              </a:lnSpc>
              <a:spcBef>
                <a:spcPts val="4010"/>
              </a:spcBef>
            </a:pPr>
            <a:r>
              <a:rPr b="1" spc="215" dirty="0">
                <a:latin typeface="Trebuchet MS"/>
                <a:cs typeface="Trebuchet MS"/>
              </a:rPr>
              <a:t>2029:</a:t>
            </a:r>
            <a:r>
              <a:rPr b="1" spc="465" dirty="0">
                <a:latin typeface="Trebuchet MS"/>
                <a:cs typeface="Trebuchet MS"/>
              </a:rPr>
              <a:t> </a:t>
            </a:r>
            <a:r>
              <a:rPr spc="145" dirty="0"/>
              <a:t>UTMB</a:t>
            </a:r>
            <a:r>
              <a:rPr spc="420" dirty="0"/>
              <a:t> </a:t>
            </a:r>
            <a:r>
              <a:rPr spc="305" dirty="0"/>
              <a:t>Galveston,</a:t>
            </a:r>
            <a:r>
              <a:rPr spc="420" dirty="0"/>
              <a:t> </a:t>
            </a:r>
            <a:r>
              <a:rPr spc="-25" dirty="0"/>
              <a:t>TX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438</Words>
  <Application>Microsoft Office PowerPoint</Application>
  <PresentationFormat>Custom</PresentationFormat>
  <Paragraphs>68</Paragraphs>
  <Slides>12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Arial</vt:lpstr>
      <vt:lpstr>Arial Black</vt:lpstr>
      <vt:lpstr>Arial Narrow</vt:lpstr>
      <vt:lpstr>Cambria</vt:lpstr>
      <vt:lpstr>Courier New</vt:lpstr>
      <vt:lpstr>Lucida Sans Unicode</vt:lpstr>
      <vt:lpstr>Trebuchet MS</vt:lpstr>
      <vt:lpstr>优设标题黑</vt:lpstr>
      <vt:lpstr>Office Theme</vt:lpstr>
      <vt:lpstr>2025 International Conference on Aging in the Americas</vt:lpstr>
      <vt:lpstr>Thank</vt:lpstr>
      <vt:lpstr>PowerPoint Presentation</vt:lpstr>
      <vt:lpstr>Purpose and Goals of this Conference</vt:lpstr>
      <vt:lpstr>Timeline</vt:lpstr>
      <vt:lpstr>Conference Components The ICAA Includes:</vt:lpstr>
      <vt:lpstr>How the Conference is Organized</vt:lpstr>
      <vt:lpstr>Publications </vt:lpstr>
      <vt:lpstr>Agendas of Upcoming ICAA Conferences</vt:lpstr>
      <vt:lpstr>Thank You!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ICAA Presentation - J.Angel. Eng</dc:title>
  <dc:creator>Ana Oaxaca</dc:creator>
  <cp:keywords>DAGRDMMiKxc,BAGHwfr2BGA</cp:keywords>
  <cp:lastModifiedBy>Angel, Jacqueline L</cp:lastModifiedBy>
  <cp:revision>3</cp:revision>
  <dcterms:created xsi:type="dcterms:W3CDTF">2024-09-17T23:28:41Z</dcterms:created>
  <dcterms:modified xsi:type="dcterms:W3CDTF">2025-11-06T13:18:19Z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2024-09-17T00:00:00Z</vt:filetime>
  </property>
  <property fmtid="{D5CDD505-2E9C-101B-9397-08002B2CF9AE}" pid="3" name="Creator">
    <vt:lpwstr>Canva</vt:lpwstr>
  </property>
  <property fmtid="{D5CDD505-2E9C-101B-9397-08002B2CF9AE}" pid="4" name="LastSaved">
    <vt:filetime>2024-09-17T00:00:00Z</vt:filetime>
  </property>
  <property fmtid="{D5CDD505-2E9C-101B-9397-08002B2CF9AE}" pid="5" name="Producer">
    <vt:lpwstr>Canva</vt:lpwstr>
  </property>
</Properties>
</file>