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9" r:id="rId2"/>
    <p:sldMasterId id="2147483669" r:id="rId3"/>
  </p:sldMasterIdLst>
  <p:notesMasterIdLst>
    <p:notesMasterId r:id="rId9"/>
  </p:notesMasterIdLst>
  <p:sldIdLst>
    <p:sldId id="710" r:id="rId4"/>
    <p:sldId id="707" r:id="rId5"/>
    <p:sldId id="711" r:id="rId6"/>
    <p:sldId id="712" r:id="rId7"/>
    <p:sldId id="713" r:id="rId8"/>
  </p:sldIdLst>
  <p:sldSz cx="9144000" cy="6858000" type="screen4x3"/>
  <p:notesSz cx="6858000" cy="93138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clrMode="bw"/>
  <p:clrMru>
    <a:srgbClr val="C6531F"/>
    <a:srgbClr val="C01338"/>
    <a:srgbClr val="C00000"/>
    <a:srgbClr val="79C82A"/>
    <a:srgbClr val="DE7E7A"/>
    <a:srgbClr val="D61C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0929" autoAdjust="0"/>
  </p:normalViewPr>
  <p:slideViewPr>
    <p:cSldViewPr>
      <p:cViewPr varScale="1">
        <p:scale>
          <a:sx n="111" d="100"/>
          <a:sy n="111" d="100"/>
        </p:scale>
        <p:origin x="93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2" tIns="45666" rIns="91332" bIns="45666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ヒラギノ角ゴ Pro W3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2" tIns="45666" rIns="91332" bIns="45666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ヒラギノ角ゴ Pro W3"/>
              </a:defRPr>
            </a:lvl1pPr>
          </a:lstStyle>
          <a:p>
            <a:pPr>
              <a:defRPr/>
            </a:pPr>
            <a:fld id="{F6FD56A5-6355-4B13-B783-7CC5477550B3}" type="datetimeFigureOut">
              <a:rPr lang="en-US"/>
              <a:pPr>
                <a:defRPr/>
              </a:pPr>
              <a:t>10/25/2021</a:t>
            </a:fld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1725" y="700088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24085"/>
            <a:ext cx="5486400" cy="419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2" tIns="45666" rIns="91332" bIns="456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6554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2" tIns="45666" rIns="91332" bIns="45666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ヒラギノ角ゴ Pro W3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46554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2" tIns="45666" rIns="91332" bIns="45666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ヒラギノ角ゴ Pro W3"/>
              </a:defRPr>
            </a:lvl1pPr>
          </a:lstStyle>
          <a:p>
            <a:pPr>
              <a:defRPr/>
            </a:pPr>
            <a:fld id="{6E074355-CE0D-4C68-A6CB-C364ED71B3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0979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16480"/>
            <a:ext cx="8229600" cy="393192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783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5988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65960"/>
            <a:ext cx="4038600" cy="40233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65960"/>
            <a:ext cx="4038600" cy="40233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50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687" y="855347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27846"/>
            <a:ext cx="5111750" cy="540155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0687" y="2135506"/>
            <a:ext cx="3008313" cy="41890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6964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105400"/>
            <a:ext cx="5486400" cy="56769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4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673090"/>
            <a:ext cx="5486400" cy="8039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61384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085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6637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015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91588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32037"/>
            <a:ext cx="40386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32037"/>
            <a:ext cx="40386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37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7" y="855347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75050" y="1227846"/>
            <a:ext cx="5111750" cy="540155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20687" y="2135506"/>
            <a:ext cx="3008313" cy="41890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902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92288" y="5105400"/>
            <a:ext cx="5486400" cy="56769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4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673090"/>
            <a:ext cx="5486400" cy="8039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670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663699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11400"/>
            <a:ext cx="4038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11400"/>
            <a:ext cx="4038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22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121919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1"/>
            <a:ext cx="5111750" cy="52578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2471738"/>
            <a:ext cx="3008313" cy="40052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2070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19174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773738"/>
            <a:ext cx="5486400" cy="8048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6200000">
            <a:off x="3607993" y="964011"/>
            <a:ext cx="3429000" cy="683498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0922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33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11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slideLayout" Target="../slideLayouts/slideLayout17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92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5037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6" r:id="rId6"/>
    <p:sldLayoutId id="2147483657" r:id="rId7"/>
    <p:sldLayoutId id="2147483658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Arial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bg1"/>
          </a:solidFill>
          <a:latin typeface="Arial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bg1"/>
          </a:solidFill>
          <a:latin typeface="Arial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Arial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/>
          </a:solidFill>
          <a:latin typeface="Arial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bg1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8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40280"/>
            <a:ext cx="82296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823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7" r:id="rId5"/>
    <p:sldLayoutId id="2147483668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>
              <a:lumMod val="85000"/>
              <a:lumOff val="15000"/>
            </a:schemeClr>
          </a:solidFill>
          <a:latin typeface="Arial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85000"/>
              <a:lumOff val="15000"/>
            </a:schemeClr>
          </a:solidFill>
          <a:latin typeface="Arial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85000"/>
              <a:lumOff val="15000"/>
            </a:schemeClr>
          </a:solidFill>
          <a:latin typeface="Arial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Arial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85000"/>
              <a:lumOff val="15000"/>
            </a:schemeClr>
          </a:solidFill>
          <a:latin typeface="Arial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85000"/>
              <a:lumOff val="15000"/>
            </a:schemeClr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8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39963"/>
            <a:ext cx="82296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63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7" r:id="rId5"/>
    <p:sldLayoutId id="2147483678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Daigle’s elements of a good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288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Light text on a dark background is better for viewing in dark rooms</a:t>
            </a:r>
          </a:p>
          <a:p>
            <a:r>
              <a:rPr lang="en-US" dirty="0" smtClean="0"/>
              <a:t>Sans serif font is easier to read</a:t>
            </a:r>
          </a:p>
          <a:p>
            <a:r>
              <a:rPr lang="en-US" dirty="0" smtClean="0"/>
              <a:t>When in doubt, make the text bigger</a:t>
            </a:r>
          </a:p>
          <a:p>
            <a:r>
              <a:rPr lang="en-US" dirty="0" smtClean="0"/>
              <a:t>Use parenthetical citations on your slides to acknowledge graphics sources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747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Make them as simple as possible (both in terms of content and colors)</a:t>
            </a:r>
          </a:p>
          <a:p>
            <a:r>
              <a:rPr lang="en-US" dirty="0" smtClean="0"/>
              <a:t>Your axis labels are always too small</a:t>
            </a:r>
          </a:p>
          <a:p>
            <a:r>
              <a:rPr lang="en-US" dirty="0" smtClean="0"/>
              <a:t>Annotate! Point us to what you’re trying to show</a:t>
            </a:r>
          </a:p>
          <a:p>
            <a:pPr lvl="1"/>
            <a:r>
              <a:rPr lang="en-US" dirty="0" smtClean="0"/>
              <a:t>Assume that listeners have wandered into your talk/aren’t paying attention</a:t>
            </a:r>
          </a:p>
          <a:p>
            <a:r>
              <a:rPr lang="en-US" dirty="0" smtClean="0"/>
              <a:t>Use simple cartoons to illustrate your points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571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Start with a “key points” slide</a:t>
            </a:r>
          </a:p>
          <a:p>
            <a:pPr lvl="1"/>
            <a:r>
              <a:rPr lang="en-US" dirty="0" smtClean="0"/>
              <a:t>“Outline” slides are not effective</a:t>
            </a:r>
          </a:p>
          <a:p>
            <a:r>
              <a:rPr lang="en-US" dirty="0" smtClean="0"/>
              <a:t>Give background to motivate your work</a:t>
            </a:r>
          </a:p>
          <a:p>
            <a:r>
              <a:rPr lang="en-US" dirty="0" smtClean="0"/>
              <a:t>Methods and results</a:t>
            </a:r>
          </a:p>
          <a:p>
            <a:r>
              <a:rPr lang="en-US" dirty="0" smtClean="0"/>
              <a:t>Put your work in context – what is new? Why is it important?</a:t>
            </a:r>
          </a:p>
          <a:p>
            <a:r>
              <a:rPr lang="en-US" dirty="0" smtClean="0"/>
              <a:t>Finish by recapping (not repeating) your key points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168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Length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15 minute talk: 12-15 slides</a:t>
            </a:r>
          </a:p>
          <a:p>
            <a:r>
              <a:rPr lang="en-US" dirty="0" smtClean="0"/>
              <a:t>20 minute talk: 15-18 slides</a:t>
            </a:r>
          </a:p>
          <a:p>
            <a:r>
              <a:rPr lang="en-US" dirty="0" smtClean="0"/>
              <a:t>30 minute talk: 20-25 slides</a:t>
            </a:r>
          </a:p>
          <a:p>
            <a:r>
              <a:rPr lang="en-US" dirty="0" smtClean="0"/>
              <a:t>60 minute talk: 30-40 slides</a:t>
            </a:r>
          </a:p>
          <a:p>
            <a:r>
              <a:rPr lang="en-US" dirty="0" smtClean="0"/>
              <a:t>Speakers who exceed these limits either give lousy talks or run over time, which are both disrespectful to your audience</a:t>
            </a:r>
          </a:p>
        </p:txBody>
      </p:sp>
    </p:spTree>
    <p:extLst>
      <p:ext uri="{BB962C8B-B14F-4D97-AF65-F5344CB8AC3E}">
        <p14:creationId xmlns:p14="http://schemas.microsoft.com/office/powerpoint/2010/main" val="3386753023"/>
      </p:ext>
    </p:extLst>
  </p:cSld>
  <p:clrMapOvr>
    <a:masterClrMapping/>
  </p:clrMapOvr>
</p:sld>
</file>

<file path=ppt/theme/theme1.xml><?xml version="1.0" encoding="utf-8"?>
<a:theme xmlns:a="http://schemas.openxmlformats.org/drawingml/2006/main" name="4-3 Dark Background">
  <a:themeElements>
    <a:clrScheme name="Custom 1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040300"/>
      </a:hlink>
      <a:folHlink>
        <a:srgbClr val="96A9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4-3 Light Backgroun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4-3 White Backgr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4-3_UT_Primary_powerpoint</Template>
  <TotalTime>6</TotalTime>
  <Words>193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ヒラギノ角ゴ Pro W3</vt:lpstr>
      <vt:lpstr>4-3 Dark Background</vt:lpstr>
      <vt:lpstr>4-3 Light Background</vt:lpstr>
      <vt:lpstr>4-3 White Backgroud</vt:lpstr>
      <vt:lpstr>Daigle’s elements of a good presentation</vt:lpstr>
      <vt:lpstr>Style</vt:lpstr>
      <vt:lpstr>Graphics</vt:lpstr>
      <vt:lpstr>Content</vt:lpstr>
      <vt:lpstr>Length</vt:lpstr>
    </vt:vector>
  </TitlesOfParts>
  <Manager/>
  <Company>Cockrell School of Engineering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Daigle’s elements of a good presentation</dc:title>
  <dc:subject/>
  <dc:creator>Hugh Daigle</dc:creator>
  <cp:keywords/>
  <dc:description/>
  <cp:lastModifiedBy>Hugh Daigle</cp:lastModifiedBy>
  <cp:revision>1</cp:revision>
  <cp:lastPrinted>2011-01-24T02:49:42Z</cp:lastPrinted>
  <dcterms:created xsi:type="dcterms:W3CDTF">2021-10-25T16:57:47Z</dcterms:created>
  <dcterms:modified xsi:type="dcterms:W3CDTF">2021-10-25T17:04:23Z</dcterms:modified>
  <cp:category/>
</cp:coreProperties>
</file>