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3958" r:id="rId2"/>
  </p:sldMasterIdLst>
  <p:notesMasterIdLst>
    <p:notesMasterId r:id="rId13"/>
  </p:notesMasterIdLst>
  <p:sldIdLst>
    <p:sldId id="258" r:id="rId3"/>
    <p:sldId id="265" r:id="rId4"/>
    <p:sldId id="257" r:id="rId5"/>
    <p:sldId id="259" r:id="rId6"/>
    <p:sldId id="270" r:id="rId7"/>
    <p:sldId id="268" r:id="rId8"/>
    <p:sldId id="267" r:id="rId9"/>
    <p:sldId id="27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5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F8FF5-E00E-4782-B530-D43DF2E47C8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5D9BE-AE1B-43B6-BF03-9F1F0B751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6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6019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0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68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18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94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20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3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69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1075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1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14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63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97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34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9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74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76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6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728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73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8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48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2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59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126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057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6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8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73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37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98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84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0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EBED8D-37CA-41D6-9F06-61EA93875D6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9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7C34AE-478B-469C-90E0-D924BA9B915A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  <p:sldLayoutId id="2147483975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.wonderfulengineering.com/wp-content/uploads/2014/06/What-is-Energy-Engineering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367" y="1058198"/>
            <a:ext cx="6256390" cy="43302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741837" y="4702629"/>
            <a:ext cx="6313715" cy="21553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WELCOME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o our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Second General Meeting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Spring 2016!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1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00469 -0.093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12421" y="3298370"/>
            <a:ext cx="7339693" cy="259530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Pengwei</a:t>
            </a:r>
            <a:r>
              <a:rPr lang="en-US" sz="3200" dirty="0" smtClean="0"/>
              <a:t> Du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</a:t>
            </a:r>
            <a:r>
              <a:rPr lang="en-US" sz="3200" dirty="0" smtClean="0"/>
              <a:t>Renewable Integration at ERCOT</a:t>
            </a:r>
            <a:endParaRPr lang="en-US" sz="3200" dirty="0"/>
          </a:p>
        </p:txBody>
      </p:sp>
      <p:pic>
        <p:nvPicPr>
          <p:cNvPr id="1026" name="Picture 2" descr="http://static.wixstatic.com/media/4f9a81_79579f922a8248b697fba4c2661594fb.png_srz_630_328_75_22_0.50_1.20_0.00_pn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466" y="440872"/>
            <a:ext cx="5817795" cy="3028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61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337" y="383854"/>
            <a:ext cx="3497034" cy="961747"/>
          </a:xfr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OFFICERS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485" y="1971301"/>
            <a:ext cx="6347714" cy="4347857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President – Jan-Michael </a:t>
            </a:r>
            <a:r>
              <a:rPr lang="en-US" sz="2800" dirty="0" err="1" smtClean="0"/>
              <a:t>Yatar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Vice President – Anthony </a:t>
            </a:r>
            <a:r>
              <a:rPr lang="en-US" sz="2800" dirty="0" err="1" smtClean="0"/>
              <a:t>ElHabr</a:t>
            </a:r>
            <a:endParaRPr lang="en-US" sz="2800" dirty="0" smtClean="0"/>
          </a:p>
          <a:p>
            <a:r>
              <a:rPr lang="en-US" sz="2800" dirty="0" smtClean="0"/>
              <a:t>Treasurer </a:t>
            </a:r>
            <a:r>
              <a:rPr lang="en-US" sz="2800" dirty="0" smtClean="0"/>
              <a:t>– Richard </a:t>
            </a:r>
            <a:r>
              <a:rPr lang="en-US" sz="2800" dirty="0" err="1" smtClean="0"/>
              <a:t>Quang</a:t>
            </a:r>
            <a:endParaRPr lang="en-US" sz="2800" dirty="0" smtClean="0"/>
          </a:p>
          <a:p>
            <a:r>
              <a:rPr lang="en-US" sz="2800" dirty="0" smtClean="0"/>
              <a:t>Corporate </a:t>
            </a:r>
            <a:r>
              <a:rPr lang="en-US" sz="2800" dirty="0" smtClean="0"/>
              <a:t>Liaison – Oriana Wong</a:t>
            </a:r>
          </a:p>
          <a:p>
            <a:r>
              <a:rPr lang="en-US" sz="2800" dirty="0" smtClean="0"/>
              <a:t>Project Manager – Patrick </a:t>
            </a:r>
            <a:r>
              <a:rPr lang="en-US" sz="2800" dirty="0" err="1" smtClean="0"/>
              <a:t>Palar</a:t>
            </a:r>
            <a:endParaRPr lang="en-US" sz="2800" dirty="0" smtClean="0"/>
          </a:p>
          <a:p>
            <a:r>
              <a:rPr lang="en-US" sz="2800" dirty="0" smtClean="0"/>
              <a:t>Publicity Chair – </a:t>
            </a:r>
            <a:r>
              <a:rPr lang="en-US" sz="2800" dirty="0" err="1" smtClean="0"/>
              <a:t>Xintong</a:t>
            </a:r>
            <a:r>
              <a:rPr lang="en-US" sz="2800" dirty="0" smtClean="0"/>
              <a:t> Huang</a:t>
            </a:r>
            <a:endParaRPr lang="en-US" sz="2800" dirty="0" smtClean="0"/>
          </a:p>
          <a:p>
            <a:r>
              <a:rPr lang="en-US" sz="2800" dirty="0" smtClean="0"/>
              <a:t>SEC </a:t>
            </a:r>
            <a:r>
              <a:rPr lang="en-US" sz="2800" dirty="0" smtClean="0"/>
              <a:t>Representative </a:t>
            </a:r>
            <a:r>
              <a:rPr lang="en-US" sz="2800" dirty="0" smtClean="0"/>
              <a:t>– Alfred </a:t>
            </a:r>
            <a:r>
              <a:rPr lang="en-US" sz="2800" dirty="0" smtClean="0"/>
              <a:t>Chen</a:t>
            </a:r>
          </a:p>
          <a:p>
            <a:r>
              <a:rPr lang="en-US" sz="2800" dirty="0" smtClean="0"/>
              <a:t>Webmaster – Jesus </a:t>
            </a:r>
            <a:r>
              <a:rPr lang="en-US" sz="2800" dirty="0" err="1" smtClean="0"/>
              <a:t>Zarzar</a:t>
            </a:r>
            <a:r>
              <a:rPr lang="en-US" sz="2800" dirty="0" smtClean="0"/>
              <a:t> </a:t>
            </a:r>
            <a:r>
              <a:rPr lang="en-US" sz="2800" dirty="0" smtClean="0"/>
              <a:t>					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767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44" y="343032"/>
            <a:ext cx="3462998" cy="1489475"/>
          </a:xfr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GENERAL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679" y="2648935"/>
            <a:ext cx="6347714" cy="3880773"/>
          </a:xfrm>
        </p:spPr>
        <p:txBody>
          <a:bodyPr>
            <a:noAutofit/>
          </a:bodyPr>
          <a:lstStyle/>
          <a:p>
            <a:r>
              <a:rPr lang="en-US" sz="4000" dirty="0" smtClean="0"/>
              <a:t>Select Tuesdays – CPE </a:t>
            </a:r>
            <a:r>
              <a:rPr lang="en-US" sz="4000" dirty="0" smtClean="0"/>
              <a:t>2.214 </a:t>
            </a:r>
            <a:r>
              <a:rPr lang="en-US" sz="4000" dirty="0" smtClean="0"/>
              <a:t>7:00pm to 8:00 </a:t>
            </a:r>
            <a:r>
              <a:rPr lang="en-US" sz="4000" dirty="0" smtClean="0"/>
              <a:t>pm</a:t>
            </a:r>
            <a:endParaRPr lang="en-US" sz="3600" dirty="0" smtClean="0"/>
          </a:p>
          <a:p>
            <a:r>
              <a:rPr lang="en-US" sz="3600" dirty="0" smtClean="0"/>
              <a:t>FREE FOOD</a:t>
            </a:r>
            <a:r>
              <a:rPr lang="en-US" sz="3600" dirty="0" smtClean="0"/>
              <a:t>!</a:t>
            </a:r>
          </a:p>
          <a:p>
            <a:endParaRPr lang="en-US" sz="3600" dirty="0" smtClean="0"/>
          </a:p>
          <a:p>
            <a:r>
              <a:rPr lang="en-US" sz="3600" dirty="0" smtClean="0"/>
              <a:t>Next meeting 02/09/16 with Pecan Street Inc.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623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59779" y="421398"/>
            <a:ext cx="3589986" cy="1742137"/>
          </a:xfr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PROJECT </a:t>
            </a:r>
            <a:r>
              <a:rPr lang="en-US" sz="5400" dirty="0">
                <a:solidFill>
                  <a:schemeClr val="tx1"/>
                </a:solidFill>
              </a:rPr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6679" y="2667000"/>
            <a:ext cx="5870121" cy="3332816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Wednesdays </a:t>
            </a:r>
            <a:r>
              <a:rPr lang="en-US" sz="4000" dirty="0"/>
              <a:t>– </a:t>
            </a:r>
            <a:r>
              <a:rPr lang="en-US" sz="4000" dirty="0" smtClean="0"/>
              <a:t>ACA 103 </a:t>
            </a:r>
            <a:r>
              <a:rPr lang="en-US" sz="4000" dirty="0" smtClean="0"/>
              <a:t>5:00pm </a:t>
            </a:r>
            <a:r>
              <a:rPr lang="en-US" sz="3600" dirty="0"/>
              <a:t>to </a:t>
            </a:r>
            <a:r>
              <a:rPr lang="en-US" sz="3600" dirty="0" smtClean="0"/>
              <a:t>6:00 </a:t>
            </a:r>
            <a:r>
              <a:rPr lang="en-US" sz="3600" dirty="0"/>
              <a:t>pm</a:t>
            </a:r>
          </a:p>
          <a:p>
            <a:endParaRPr lang="en-US" sz="3600" dirty="0" smtClean="0"/>
          </a:p>
          <a:p>
            <a:r>
              <a:rPr lang="en-US" sz="3600" dirty="0" smtClean="0"/>
              <a:t>Project Manager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Patrick </a:t>
            </a:r>
            <a:r>
              <a:rPr lang="en-US" sz="3600" dirty="0" err="1" smtClean="0"/>
              <a:t>Palar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02629" y="2905920"/>
            <a:ext cx="3541954" cy="20416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-Tesla Coil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-Power Bike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-Coil </a:t>
            </a:r>
            <a:r>
              <a:rPr lang="en-US" dirty="0">
                <a:solidFill>
                  <a:schemeClr val="tx1"/>
                </a:solidFill>
              </a:rPr>
              <a:t>Gun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48" y="1514099"/>
            <a:ext cx="6615794" cy="4258050"/>
          </a:xfrm>
        </p:spPr>
        <p:txBody>
          <a:bodyPr>
            <a:noAutofit/>
          </a:bodyPr>
          <a:lstStyle/>
          <a:p>
            <a:r>
              <a:rPr lang="en-US" sz="3200" dirty="0" smtClean="0"/>
              <a:t>No membership fees, </a:t>
            </a:r>
            <a:r>
              <a:rPr lang="en-US" sz="3200" dirty="0" smtClean="0"/>
              <a:t>all our events are free, </a:t>
            </a:r>
            <a:r>
              <a:rPr lang="en-US" sz="3200" dirty="0" smtClean="0"/>
              <a:t>just </a:t>
            </a:r>
            <a:r>
              <a:rPr lang="en-US" sz="3200" dirty="0" smtClean="0"/>
              <a:t>come to our events!</a:t>
            </a:r>
          </a:p>
          <a:p>
            <a:r>
              <a:rPr lang="en-US" sz="3200" dirty="0" smtClean="0"/>
              <a:t>Most active members will have a chance to win gift cards!</a:t>
            </a:r>
            <a:endParaRPr lang="en-US" sz="2800" dirty="0"/>
          </a:p>
          <a:p>
            <a:r>
              <a:rPr lang="en-US" sz="2800" dirty="0" smtClean="0"/>
              <a:t>Exclusive </a:t>
            </a:r>
            <a:r>
              <a:rPr lang="en-US" sz="2800" dirty="0"/>
              <a:t>a</a:t>
            </a:r>
            <a:r>
              <a:rPr lang="en-US" sz="2800" dirty="0" smtClean="0"/>
              <a:t>ccess to test bank</a:t>
            </a:r>
          </a:p>
          <a:p>
            <a:r>
              <a:rPr lang="en-US" sz="2800" dirty="0" smtClean="0"/>
              <a:t>T-shirt</a:t>
            </a:r>
          </a:p>
          <a:p>
            <a:r>
              <a:rPr lang="en-US" sz="2800" dirty="0" smtClean="0"/>
              <a:t>And more…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1046" y="379590"/>
            <a:ext cx="5060920" cy="926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 smtClean="0">
                <a:solidFill>
                  <a:schemeClr val="tx1"/>
                </a:solidFill>
              </a:rPr>
              <a:t>MEMBER PERKS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7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269" y="1452914"/>
            <a:ext cx="6661214" cy="4751944"/>
          </a:xfrm>
        </p:spPr>
        <p:txBody>
          <a:bodyPr>
            <a:normAutofit/>
          </a:bodyPr>
          <a:lstStyle/>
          <a:p>
            <a:r>
              <a:rPr lang="en-US" sz="4000" dirty="0"/>
              <a:t>SOCIALS, more info soon!</a:t>
            </a:r>
            <a:endParaRPr lang="en-US" sz="3600" dirty="0"/>
          </a:p>
          <a:p>
            <a:r>
              <a:rPr lang="en-US" sz="3600" dirty="0"/>
              <a:t>Nuclear Reactor Tour – 02/19/16</a:t>
            </a:r>
          </a:p>
          <a:p>
            <a:pPr lvl="1"/>
            <a:r>
              <a:rPr lang="en-US" sz="2800" dirty="0" err="1"/>
              <a:t>Triga</a:t>
            </a:r>
            <a:r>
              <a:rPr lang="en-US" sz="2800" dirty="0"/>
              <a:t> Mark II nuclear research reactor</a:t>
            </a:r>
          </a:p>
          <a:p>
            <a:pPr lvl="1"/>
            <a:r>
              <a:rPr lang="en-US" sz="2800" dirty="0"/>
              <a:t>Steady-state up to 1MW</a:t>
            </a:r>
          </a:p>
          <a:p>
            <a:pPr lvl="1"/>
            <a:r>
              <a:rPr lang="en-US" sz="2800" dirty="0"/>
              <a:t>Pulsing Mode up to 1500MW</a:t>
            </a:r>
          </a:p>
          <a:p>
            <a:pPr lvl="1"/>
            <a:r>
              <a:rPr lang="en-US" sz="2800" dirty="0"/>
              <a:t>Background check needed</a:t>
            </a:r>
          </a:p>
          <a:p>
            <a:pPr lvl="1"/>
            <a:r>
              <a:rPr lang="en-US" sz="2800" dirty="0"/>
              <a:t>Free dinner afterwards!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60366" y="306112"/>
            <a:ext cx="5599763" cy="926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 smtClean="0">
                <a:solidFill>
                  <a:schemeClr val="tx1"/>
                </a:solidFill>
              </a:rPr>
              <a:t>IEEE PES: EVENTS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147" y="1297663"/>
            <a:ext cx="6661214" cy="4751944"/>
          </a:xfrm>
        </p:spPr>
        <p:txBody>
          <a:bodyPr>
            <a:normAutofit/>
          </a:bodyPr>
          <a:lstStyle/>
          <a:p>
            <a:r>
              <a:rPr lang="en-US" sz="4000" dirty="0"/>
              <a:t>UT Energy Week 2016 </a:t>
            </a:r>
          </a:p>
          <a:p>
            <a:pPr lvl="1"/>
            <a:r>
              <a:rPr lang="en-US" sz="2600" dirty="0"/>
              <a:t>02/16 to 02/19</a:t>
            </a:r>
          </a:p>
          <a:p>
            <a:pPr lvl="1"/>
            <a:r>
              <a:rPr lang="en-US" sz="2600" dirty="0" err="1"/>
              <a:t>Eter</a:t>
            </a:r>
            <a:r>
              <a:rPr lang="en-US" sz="2600" dirty="0"/>
              <a:t>-Harbin Alumni Center</a:t>
            </a:r>
          </a:p>
          <a:p>
            <a:pPr lvl="1"/>
            <a:r>
              <a:rPr lang="en-US" sz="2600" dirty="0"/>
              <a:t>Experts in academia, industry, government, non-profit discuss the most pressing energy issues</a:t>
            </a:r>
          </a:p>
          <a:p>
            <a:pPr lvl="1"/>
            <a:r>
              <a:rPr lang="en-US" sz="3400" dirty="0"/>
              <a:t>Please register online!</a:t>
            </a:r>
            <a:endParaRPr lang="en-US" sz="3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4138" y="371426"/>
            <a:ext cx="3640333" cy="926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 smtClean="0">
                <a:solidFill>
                  <a:schemeClr val="tx1"/>
                </a:solidFill>
              </a:rPr>
              <a:t>UT EVENTS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7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147" y="1297663"/>
            <a:ext cx="6661214" cy="47519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IEEE Smart Tech Workshop</a:t>
            </a:r>
            <a:endParaRPr lang="en-US" sz="4000" dirty="0"/>
          </a:p>
          <a:p>
            <a:pPr lvl="1"/>
            <a:r>
              <a:rPr lang="en-US" sz="2600" dirty="0" smtClean="0"/>
              <a:t>02/26/16 - Friday</a:t>
            </a:r>
            <a:endParaRPr lang="en-US" sz="2600" dirty="0"/>
          </a:p>
          <a:p>
            <a:pPr lvl="1"/>
            <a:r>
              <a:rPr lang="en-US" sz="2600" dirty="0" smtClean="0"/>
              <a:t>AT&amp;T Conference Center</a:t>
            </a:r>
            <a:endParaRPr lang="en-US" sz="2600" dirty="0"/>
          </a:p>
          <a:p>
            <a:pPr lvl="1"/>
            <a:r>
              <a:rPr lang="en-US" sz="2600" dirty="0" smtClean="0"/>
              <a:t>Topics include power, energy, energy storage, photovoltaics, internet of things, security, robotics, 3-D printing, and more</a:t>
            </a:r>
            <a:endParaRPr lang="en-US" sz="2600" dirty="0"/>
          </a:p>
          <a:p>
            <a:pPr lvl="1"/>
            <a:r>
              <a:rPr lang="en-US" sz="3400" dirty="0" smtClean="0"/>
              <a:t>Please ask us for more info!</a:t>
            </a:r>
            <a:endParaRPr lang="en-US" sz="3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4138" y="371426"/>
            <a:ext cx="3640333" cy="926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 smtClean="0">
                <a:solidFill>
                  <a:schemeClr val="tx1"/>
                </a:solidFill>
              </a:rPr>
              <a:t>UT EVENTS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32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269" y="1452914"/>
            <a:ext cx="6661214" cy="4751944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Go to info sessions/general meetings</a:t>
            </a:r>
          </a:p>
          <a:p>
            <a:r>
              <a:rPr lang="en-US" sz="3600" dirty="0" smtClean="0"/>
              <a:t>Plan ahead, research companies beforehand</a:t>
            </a:r>
          </a:p>
          <a:p>
            <a:r>
              <a:rPr lang="en-US" sz="3600" dirty="0" smtClean="0"/>
              <a:t>Check your resume/interview skills with ECAC</a:t>
            </a:r>
          </a:p>
          <a:p>
            <a:r>
              <a:rPr lang="en-US" sz="3600" dirty="0"/>
              <a:t>Try to go early, the lines for the shuttle can get really </a:t>
            </a:r>
            <a:r>
              <a:rPr lang="en-US" sz="3600" dirty="0" smtClean="0"/>
              <a:t>long</a:t>
            </a:r>
          </a:p>
          <a:p>
            <a:r>
              <a:rPr lang="en-US" sz="3600" dirty="0" smtClean="0"/>
              <a:t>Bring a </a:t>
            </a:r>
            <a:r>
              <a:rPr lang="en-US" sz="3600" dirty="0" err="1" smtClean="0"/>
              <a:t>padfolio</a:t>
            </a:r>
            <a:r>
              <a:rPr lang="en-US" sz="3600" dirty="0" smtClean="0"/>
              <a:t> to keep documents organized</a:t>
            </a:r>
          </a:p>
          <a:p>
            <a:r>
              <a:rPr lang="en-US" sz="3600" dirty="0" smtClean="0"/>
              <a:t>Ask the officers for more info! 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64919" y="314277"/>
            <a:ext cx="5276852" cy="926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 smtClean="0">
                <a:solidFill>
                  <a:schemeClr val="tx1"/>
                </a:solidFill>
              </a:rPr>
              <a:t>UT EXPO – </a:t>
            </a:r>
            <a:r>
              <a:rPr lang="en-US" sz="5400" dirty="0" smtClean="0">
                <a:solidFill>
                  <a:schemeClr val="tx1"/>
                </a:solidFill>
              </a:rPr>
              <a:t>FEB 4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1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1_Parallax">
  <a:themeElements>
    <a:clrScheme name="Custom 23">
      <a:dk1>
        <a:srgbClr val="083062"/>
      </a:dk1>
      <a:lt1>
        <a:srgbClr val="EBEBEB"/>
      </a:lt1>
      <a:dk2>
        <a:srgbClr val="083062"/>
      </a:dk2>
      <a:lt2>
        <a:srgbClr val="EBEBEB"/>
      </a:lt2>
      <a:accent1>
        <a:srgbClr val="247476"/>
      </a:accent1>
      <a:accent2>
        <a:srgbClr val="D5EEFB"/>
      </a:accent2>
      <a:accent3>
        <a:srgbClr val="CCE7B8"/>
      </a:accent3>
      <a:accent4>
        <a:srgbClr val="247476"/>
      </a:accent4>
      <a:accent5>
        <a:srgbClr val="82CDF3"/>
      </a:accent5>
      <a:accent6>
        <a:srgbClr val="82CDF3"/>
      </a:accent6>
      <a:hlink>
        <a:srgbClr val="083062"/>
      </a:hlink>
      <a:folHlink>
        <a:srgbClr val="08306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</TotalTime>
  <Words>260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Parallax</vt:lpstr>
      <vt:lpstr>1_Parallax</vt:lpstr>
      <vt:lpstr>PowerPoint Presentation</vt:lpstr>
      <vt:lpstr>OFFICERS</vt:lpstr>
      <vt:lpstr>GENERAL MEETINGS</vt:lpstr>
      <vt:lpstr>PROJECT MEETINGS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awgra</dc:title>
  <dc:creator>spongklongs</dc:creator>
  <cp:lastModifiedBy>spongklongs</cp:lastModifiedBy>
  <cp:revision>39</cp:revision>
  <dcterms:created xsi:type="dcterms:W3CDTF">2015-08-31T03:56:03Z</dcterms:created>
  <dcterms:modified xsi:type="dcterms:W3CDTF">2016-02-02T23:30:47Z</dcterms:modified>
</cp:coreProperties>
</file>