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  <p:sldMasterId id="2147484012" r:id="rId2"/>
  </p:sldMasterIdLst>
  <p:notesMasterIdLst>
    <p:notesMasterId r:id="rId11"/>
  </p:notesMasterIdLst>
  <p:sldIdLst>
    <p:sldId id="258" r:id="rId3"/>
    <p:sldId id="257" r:id="rId4"/>
    <p:sldId id="259" r:id="rId5"/>
    <p:sldId id="267" r:id="rId6"/>
    <p:sldId id="268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2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8FF5-E00E-4782-B530-D43DF2E47C8E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5D9BE-AE1B-43B6-BF03-9F1F0B75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7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16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3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418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5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632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21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71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9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406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8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6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22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26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5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5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5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00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06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30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44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4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2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6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4674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1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31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9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7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2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91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2/9/2016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2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7C34AE-478B-469C-90E0-D924BA9B915A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8F8D9A-CBB4-4D45-9BB6-F54481D3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8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  <p:sldLayoutId id="2147484011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1264D1-B8B0-4D67-AC7A-54867858B47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90B7CD-6290-45D3-A827-A8EC6EB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26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  <p:sldLayoutId id="2147484029" r:id="rId17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.wonderfulengineering.com/wp-content/uploads/2014/06/What-is-Energy-Engineering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60" y="372399"/>
            <a:ext cx="6256390" cy="43302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5171" y="5102679"/>
            <a:ext cx="5804807" cy="16328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WELCOME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our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Third General Meeting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Spring 2016!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1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0469 -0.093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984" y="392018"/>
            <a:ext cx="6874330" cy="1151032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GENERAL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013" y="1902278"/>
            <a:ext cx="7217230" cy="404132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Select Tuesdays CPE </a:t>
            </a:r>
            <a:r>
              <a:rPr lang="en-US" sz="4000" dirty="0" smtClean="0">
                <a:solidFill>
                  <a:schemeClr val="bg1"/>
                </a:solidFill>
              </a:rPr>
              <a:t>2.214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7:00pm to 8:00 pm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FREE FOOD!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Next meeting on </a:t>
            </a:r>
            <a:r>
              <a:rPr lang="en-US" sz="3600" dirty="0" smtClean="0">
                <a:solidFill>
                  <a:schemeClr val="bg1"/>
                </a:solidFill>
              </a:rPr>
              <a:t>February 23 </a:t>
            </a:r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Cielo Wind Power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65465" y="421398"/>
            <a:ext cx="6621236" cy="1154309"/>
          </a:xfr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PROJECT </a:t>
            </a:r>
            <a:r>
              <a:rPr lang="en-US" sz="5400" dirty="0">
                <a:solidFill>
                  <a:schemeClr val="tx1"/>
                </a:solidFill>
              </a:rPr>
              <a:t>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272" y="2430236"/>
            <a:ext cx="7625443" cy="431346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Wednesdays </a:t>
            </a:r>
            <a:r>
              <a:rPr lang="en-US" sz="4000" dirty="0">
                <a:solidFill>
                  <a:schemeClr val="bg1"/>
                </a:solidFill>
              </a:rPr>
              <a:t>– </a:t>
            </a:r>
            <a:r>
              <a:rPr lang="en-US" sz="4000" dirty="0" smtClean="0">
                <a:solidFill>
                  <a:schemeClr val="bg1"/>
                </a:solidFill>
              </a:rPr>
              <a:t>ACA 103 </a:t>
            </a:r>
            <a:r>
              <a:rPr lang="en-US" sz="4000" dirty="0" smtClean="0">
                <a:solidFill>
                  <a:schemeClr val="bg1"/>
                </a:solidFill>
              </a:rPr>
              <a:t>5:00pm </a:t>
            </a:r>
            <a:r>
              <a:rPr lang="en-US" sz="3600" dirty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6:00 </a:t>
            </a:r>
            <a:r>
              <a:rPr lang="en-US" sz="3600" dirty="0">
                <a:solidFill>
                  <a:schemeClr val="bg1"/>
                </a:solidFill>
              </a:rPr>
              <a:t>pm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Project Manager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chemeClr val="bg1"/>
                </a:solidFill>
              </a:rPr>
              <a:t>Patrick </a:t>
            </a:r>
            <a:r>
              <a:rPr lang="en-US" sz="3600" dirty="0" err="1" smtClean="0">
                <a:solidFill>
                  <a:schemeClr val="bg1"/>
                </a:solidFill>
              </a:rPr>
              <a:t>Palar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28399" y="2760677"/>
            <a:ext cx="4168344" cy="20523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-Wireless Charger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Coil </a:t>
            </a:r>
            <a:r>
              <a:rPr lang="en-US" dirty="0" smtClean="0">
                <a:solidFill>
                  <a:schemeClr val="tx1"/>
                </a:solidFill>
              </a:rPr>
              <a:t>Gun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-Grid Model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24694" y="306112"/>
            <a:ext cx="5159827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</a:rPr>
              <a:t>MEMBER PERKS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0877" y="2185307"/>
            <a:ext cx="8161866" cy="43706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No membership fees, all our events are free, just come to our events!</a:t>
            </a:r>
          </a:p>
          <a:p>
            <a:r>
              <a:rPr lang="en-US" sz="3200" dirty="0">
                <a:solidFill>
                  <a:schemeClr val="bg1"/>
                </a:solidFill>
              </a:rPr>
              <a:t>Most active members will have a chance to win gift cards!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Exclusive access to test bank</a:t>
            </a:r>
          </a:p>
          <a:p>
            <a:r>
              <a:rPr lang="en-US" sz="2800" dirty="0">
                <a:solidFill>
                  <a:schemeClr val="bg1"/>
                </a:solidFill>
              </a:rPr>
              <a:t>T-shirt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And more…</a:t>
            </a:r>
          </a:p>
          <a:p>
            <a:pPr lvl="1"/>
            <a:endParaRPr lang="en-US" sz="34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7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85901" y="281619"/>
            <a:ext cx="5853794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</a:rPr>
              <a:t>IEEE PES: EVENTS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50" y="1368878"/>
            <a:ext cx="8450036" cy="437061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Nuclear Reactor </a:t>
            </a:r>
            <a:r>
              <a:rPr lang="en-US" sz="3600" dirty="0" smtClean="0">
                <a:solidFill>
                  <a:schemeClr val="bg1"/>
                </a:solidFill>
              </a:rPr>
              <a:t>Tour – CANCELLED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Center for </a:t>
            </a:r>
            <a:r>
              <a:rPr lang="en-US" sz="3600" dirty="0" err="1" smtClean="0">
                <a:solidFill>
                  <a:schemeClr val="bg1"/>
                </a:solidFill>
              </a:rPr>
              <a:t>ElectroMechanics</a:t>
            </a:r>
            <a:r>
              <a:rPr lang="en-US" sz="3600" dirty="0" smtClean="0">
                <a:solidFill>
                  <a:schemeClr val="bg1"/>
                </a:solidFill>
              </a:rPr>
              <a:t> Tour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Pickle Research Center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03/25/12 – Mark your calendars</a:t>
            </a:r>
            <a:r>
              <a:rPr lang="en-US" sz="2600" dirty="0" smtClean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154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1558" y="306112"/>
            <a:ext cx="3551463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</a:rPr>
              <a:t>UT EVENTS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0877" y="2185307"/>
            <a:ext cx="8161866" cy="43706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UT Energy Week 2016 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02/16 to 02/19</a:t>
            </a:r>
          </a:p>
          <a:p>
            <a:pPr lvl="1"/>
            <a:r>
              <a:rPr lang="en-US" sz="2600" dirty="0" err="1">
                <a:solidFill>
                  <a:schemeClr val="bg1"/>
                </a:solidFill>
              </a:rPr>
              <a:t>Eter</a:t>
            </a:r>
            <a:r>
              <a:rPr lang="en-US" sz="2600" dirty="0">
                <a:solidFill>
                  <a:schemeClr val="bg1"/>
                </a:solidFill>
              </a:rPr>
              <a:t>-Harbin Alumni Center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Experts in academia, industry, government, non-profit discuss the most pressing energy issues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Please register online!</a:t>
            </a:r>
          </a:p>
          <a:p>
            <a:pPr lvl="1"/>
            <a:endParaRPr lang="en-US" sz="34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7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0877" y="2185307"/>
            <a:ext cx="8161866" cy="43706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IEEE Smart Tech Workshop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02/26/16 - Friday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AT&amp;T Conference Center</a:t>
            </a:r>
          </a:p>
          <a:p>
            <a:pPr lvl="1"/>
            <a:r>
              <a:rPr lang="en-US" sz="2600" dirty="0">
                <a:solidFill>
                  <a:schemeClr val="bg1"/>
                </a:solidFill>
              </a:rPr>
              <a:t>Topics include power, energy, energy storage, photovoltaics, internet of things, security, robotics, 3-D printing, and more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Please ask us for more info!</a:t>
            </a:r>
          </a:p>
          <a:p>
            <a:pPr lvl="1"/>
            <a:endParaRPr lang="en-US" sz="34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61558" y="306112"/>
            <a:ext cx="3551463" cy="9262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</a:rPr>
              <a:t>UT EVENTS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5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609257" cy="2548054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www.rowcom.com/wordpress/wp-content/uploads/2014/12/Pecan-St-logo-row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79" y="1208313"/>
            <a:ext cx="6618516" cy="16546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61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189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Slice</vt:lpstr>
      <vt:lpstr>1_Slice</vt:lpstr>
      <vt:lpstr>PowerPoint Presentation</vt:lpstr>
      <vt:lpstr>GENERAL MEETINGS</vt:lpstr>
      <vt:lpstr>PROJECT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awgra</dc:title>
  <dc:creator>spongklongs</dc:creator>
  <cp:lastModifiedBy>spongklongs</cp:lastModifiedBy>
  <cp:revision>50</cp:revision>
  <dcterms:created xsi:type="dcterms:W3CDTF">2015-08-31T03:56:03Z</dcterms:created>
  <dcterms:modified xsi:type="dcterms:W3CDTF">2016-02-10T00:24:23Z</dcterms:modified>
</cp:coreProperties>
</file>