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694" r:id="rId2"/>
    <p:sldMasterId id="2147483711" r:id="rId3"/>
  </p:sldMasterIdLst>
  <p:notesMasterIdLst>
    <p:notesMasterId r:id="rId14"/>
  </p:notesMasterIdLst>
  <p:sldIdLst>
    <p:sldId id="258" r:id="rId4"/>
    <p:sldId id="265" r:id="rId5"/>
    <p:sldId id="257" r:id="rId6"/>
    <p:sldId id="259" r:id="rId7"/>
    <p:sldId id="268" r:id="rId8"/>
    <p:sldId id="269" r:id="rId9"/>
    <p:sldId id="270" r:id="rId10"/>
    <p:sldId id="267" r:id="rId11"/>
    <p:sldId id="262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A1BD096-1040-450E-8428-96ED8EAB6A4A}">
          <p14:sldIdLst>
            <p14:sldId id="258"/>
            <p14:sldId id="265"/>
            <p14:sldId id="257"/>
            <p14:sldId id="259"/>
            <p14:sldId id="268"/>
            <p14:sldId id="269"/>
            <p14:sldId id="270"/>
            <p14:sldId id="267"/>
            <p14:sldId id="262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1123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8F8FF5-E00E-4782-B530-D43DF2E47C8E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5D9BE-AE1B-43B6-BF03-9F1F0B751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163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Encourage members</a:t>
            </a:r>
            <a:r>
              <a:rPr lang="en-US" baseline="0" dirty="0" smtClean="0"/>
              <a:t> to volunteer…especially freshmen and graduating seniors who already have accepted offers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B252B-06E6-C74C-BB86-CBD2612ECFDA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504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D8D-37CA-41D6-9F06-61EA93875D60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660C-BFC8-49A4-B642-60E4A35F4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036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D8D-37CA-41D6-9F06-61EA93875D60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660C-BFC8-49A4-B642-60E4A35F4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053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D8D-37CA-41D6-9F06-61EA93875D60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660C-BFC8-49A4-B642-60E4A35F4DD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1531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D8D-37CA-41D6-9F06-61EA93875D60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660C-BFC8-49A4-B642-60E4A35F4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83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D8D-37CA-41D6-9F06-61EA93875D60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660C-BFC8-49A4-B642-60E4A35F4DD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3028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D8D-37CA-41D6-9F06-61EA93875D60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660C-BFC8-49A4-B642-60E4A35F4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52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D8D-37CA-41D6-9F06-61EA93875D60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660C-BFC8-49A4-B642-60E4A35F4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91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D8D-37CA-41D6-9F06-61EA93875D60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660C-BFC8-49A4-B642-60E4A35F4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378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D8D-37CA-41D6-9F06-61EA93875D60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660C-BFC8-49A4-B642-60E4A35F4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141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D8D-37CA-41D6-9F06-61EA93875D60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660C-BFC8-49A4-B642-60E4A35F4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2857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D8D-37CA-41D6-9F06-61EA93875D60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660C-BFC8-49A4-B642-60E4A35F4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234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D8D-37CA-41D6-9F06-61EA93875D60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660C-BFC8-49A4-B642-60E4A35F4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646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D8D-37CA-41D6-9F06-61EA93875D60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660C-BFC8-49A4-B642-60E4A35F4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88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D8D-37CA-41D6-9F06-61EA93875D60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660C-BFC8-49A4-B642-60E4A35F4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341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D8D-37CA-41D6-9F06-61EA93875D60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660C-BFC8-49A4-B642-60E4A35F4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261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D8D-37CA-41D6-9F06-61EA93875D60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660C-BFC8-49A4-B642-60E4A35F4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9808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D8D-37CA-41D6-9F06-61EA93875D60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660C-BFC8-49A4-B642-60E4A35F4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9342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D8D-37CA-41D6-9F06-61EA93875D60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660C-BFC8-49A4-B642-60E4A35F4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9372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D8D-37CA-41D6-9F06-61EA93875D60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660C-BFC8-49A4-B642-60E4A35F4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0755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D8D-37CA-41D6-9F06-61EA93875D60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660C-BFC8-49A4-B642-60E4A35F4DD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87083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D8D-37CA-41D6-9F06-61EA93875D60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660C-BFC8-49A4-B642-60E4A35F4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701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D8D-37CA-41D6-9F06-61EA93875D60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660C-BFC8-49A4-B642-60E4A35F4DD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8735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D8D-37CA-41D6-9F06-61EA93875D60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660C-BFC8-49A4-B642-60E4A35F4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78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D8D-37CA-41D6-9F06-61EA93875D60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660C-BFC8-49A4-B642-60E4A35F4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067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D8D-37CA-41D6-9F06-61EA93875D60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660C-BFC8-49A4-B642-60E4A35F4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487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D8D-37CA-41D6-9F06-61EA93875D60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660C-BFC8-49A4-B642-60E4A35F4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128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1/26/2016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29818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1/26/2016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7595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1/26/2016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38004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1/26/2016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38119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1/26/2016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14237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1/26/2016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21988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1/26/2016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92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D8D-37CA-41D6-9F06-61EA93875D60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660C-BFC8-49A4-B642-60E4A35F4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16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1/26/2016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59673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1/26/2016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384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1/26/2016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61554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1/26/2016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448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D8D-37CA-41D6-9F06-61EA93875D60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660C-BFC8-49A4-B642-60E4A35F4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607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D8D-37CA-41D6-9F06-61EA93875D60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660C-BFC8-49A4-B642-60E4A35F4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849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D8D-37CA-41D6-9F06-61EA93875D60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660C-BFC8-49A4-B642-60E4A35F4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382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D8D-37CA-41D6-9F06-61EA93875D60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660C-BFC8-49A4-B642-60E4A35F4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81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ED8D-37CA-41D6-9F06-61EA93875D60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660C-BFC8-49A4-B642-60E4A35F4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19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BED8D-37CA-41D6-9F06-61EA93875D60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90E660C-BFC8-49A4-B642-60E4A35F4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48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BED8D-37CA-41D6-9F06-61EA93875D60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90E660C-BFC8-49A4-B642-60E4A35F4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37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1/26/2016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808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cdn.wonderfulengineering.com/wp-content/uploads/2014/06/What-is-Energy-Engineering-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66" y="772448"/>
            <a:ext cx="6256390" cy="4330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92602" y="4302578"/>
            <a:ext cx="6313715" cy="215537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WELCOME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</a:rPr>
              <a:t>o our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First General Meeting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for </a:t>
            </a:r>
            <a:r>
              <a:rPr lang="en-US" dirty="0" smtClean="0">
                <a:solidFill>
                  <a:schemeClr val="tx1"/>
                </a:solidFill>
              </a:rPr>
              <a:t>Spring 2016!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814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7.40741E-7 L 0.00469 -0.0937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" y="-4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6060" y="886959"/>
            <a:ext cx="3881437" cy="3881437"/>
          </a:xfr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77197" y="4853619"/>
            <a:ext cx="4139164" cy="92623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5400" dirty="0" smtClean="0">
                <a:solidFill>
                  <a:schemeClr val="tx1"/>
                </a:solidFill>
              </a:rPr>
              <a:t>NICK HOANG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666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15" y="645111"/>
            <a:ext cx="3137807" cy="961747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OFFICERS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889658"/>
            <a:ext cx="6347714" cy="4347857"/>
          </a:xfrm>
        </p:spPr>
        <p:txBody>
          <a:bodyPr>
            <a:noAutofit/>
          </a:bodyPr>
          <a:lstStyle/>
          <a:p>
            <a:r>
              <a:rPr lang="en-US" sz="2800" dirty="0" smtClean="0"/>
              <a:t>President – Jan-Michael </a:t>
            </a:r>
            <a:r>
              <a:rPr lang="en-US" sz="2800" dirty="0" err="1" smtClean="0"/>
              <a:t>Yatar</a:t>
            </a:r>
            <a:r>
              <a:rPr lang="en-US" sz="2800" dirty="0" smtClean="0"/>
              <a:t>	</a:t>
            </a:r>
          </a:p>
          <a:p>
            <a:r>
              <a:rPr lang="en-US" sz="2800" dirty="0" smtClean="0"/>
              <a:t>Vice President – Anthony </a:t>
            </a:r>
            <a:r>
              <a:rPr lang="en-US" sz="2800" dirty="0" err="1" smtClean="0"/>
              <a:t>ElHabr</a:t>
            </a:r>
            <a:endParaRPr lang="en-US" sz="2800" dirty="0" smtClean="0"/>
          </a:p>
          <a:p>
            <a:r>
              <a:rPr lang="en-US" sz="2800" dirty="0" smtClean="0"/>
              <a:t>Treasurer – </a:t>
            </a:r>
            <a:r>
              <a:rPr lang="en-US" sz="2800" dirty="0" smtClean="0"/>
              <a:t>Richard </a:t>
            </a:r>
            <a:r>
              <a:rPr lang="en-US" sz="2800" dirty="0" err="1" smtClean="0"/>
              <a:t>Quang</a:t>
            </a:r>
            <a:endParaRPr lang="en-US" sz="2800" dirty="0" smtClean="0"/>
          </a:p>
          <a:p>
            <a:r>
              <a:rPr lang="en-US" sz="2800" dirty="0" smtClean="0"/>
              <a:t>Corporate Liaison – Oriana Wong</a:t>
            </a:r>
          </a:p>
          <a:p>
            <a:r>
              <a:rPr lang="en-US" sz="2800" dirty="0" smtClean="0"/>
              <a:t>Project Manager – Patrick </a:t>
            </a:r>
            <a:r>
              <a:rPr lang="en-US" sz="2800" dirty="0" err="1" smtClean="0"/>
              <a:t>Palar</a:t>
            </a:r>
            <a:endParaRPr lang="en-US" sz="2800" dirty="0" smtClean="0"/>
          </a:p>
          <a:p>
            <a:r>
              <a:rPr lang="en-US" sz="2800" dirty="0" smtClean="0"/>
              <a:t>Publicity Chair – </a:t>
            </a:r>
            <a:r>
              <a:rPr lang="en-US" sz="2800" dirty="0" err="1" smtClean="0"/>
              <a:t>Xintong</a:t>
            </a:r>
            <a:r>
              <a:rPr lang="en-US" sz="2800" dirty="0" smtClean="0"/>
              <a:t> Huang</a:t>
            </a:r>
            <a:endParaRPr lang="en-US" sz="2800" dirty="0" smtClean="0"/>
          </a:p>
          <a:p>
            <a:r>
              <a:rPr lang="en-US" sz="2800" dirty="0" smtClean="0"/>
              <a:t>SEC Representatives – Alfred </a:t>
            </a:r>
            <a:r>
              <a:rPr lang="en-US" sz="2800" dirty="0" smtClean="0"/>
              <a:t>Chen</a:t>
            </a:r>
          </a:p>
          <a:p>
            <a:r>
              <a:rPr lang="en-US" sz="2800" dirty="0" smtClean="0"/>
              <a:t>Webmaster – Jesus </a:t>
            </a:r>
            <a:r>
              <a:rPr lang="en-US" sz="2800" dirty="0" err="1" smtClean="0"/>
              <a:t>Zarzar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47674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45111"/>
            <a:ext cx="6199574" cy="961747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r>
              <a:rPr lang="en-US" sz="5400" dirty="0">
                <a:solidFill>
                  <a:schemeClr val="tx1"/>
                </a:solidFill>
              </a:rPr>
              <a:t>GENERAL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134586"/>
            <a:ext cx="6347714" cy="3880773"/>
          </a:xfrm>
        </p:spPr>
        <p:txBody>
          <a:bodyPr>
            <a:noAutofit/>
          </a:bodyPr>
          <a:lstStyle/>
          <a:p>
            <a:r>
              <a:rPr lang="en-US" sz="4000" dirty="0" smtClean="0"/>
              <a:t>Tuesdays – CPE </a:t>
            </a:r>
            <a:r>
              <a:rPr lang="en-US" sz="4000" dirty="0" smtClean="0"/>
              <a:t>2.214 </a:t>
            </a:r>
            <a:r>
              <a:rPr lang="en-US" sz="4000" dirty="0" smtClean="0"/>
              <a:t>7:00pm to 8:00 </a:t>
            </a:r>
            <a:r>
              <a:rPr lang="en-US" sz="4000" dirty="0" smtClean="0"/>
              <a:t>pm</a:t>
            </a:r>
            <a:endParaRPr lang="en-US" sz="3600" dirty="0" smtClean="0"/>
          </a:p>
          <a:p>
            <a:r>
              <a:rPr lang="en-US" sz="3600" dirty="0" smtClean="0"/>
              <a:t>FREE FOOD</a:t>
            </a:r>
            <a:r>
              <a:rPr lang="en-US" sz="3600" dirty="0" smtClean="0"/>
              <a:t>!</a:t>
            </a:r>
          </a:p>
          <a:p>
            <a:endParaRPr lang="en-US" sz="3600" dirty="0"/>
          </a:p>
          <a:p>
            <a:r>
              <a:rPr lang="en-US" sz="3600" dirty="0" smtClean="0"/>
              <a:t>Next meeting 01/02/16 with ERCOT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6623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sz="4000" dirty="0" smtClean="0"/>
              <a:t>Wednesdays </a:t>
            </a:r>
            <a:r>
              <a:rPr lang="en-US" sz="4000" dirty="0"/>
              <a:t>– </a:t>
            </a:r>
            <a:r>
              <a:rPr lang="en-US" sz="4000" dirty="0" smtClean="0"/>
              <a:t>ACA 103 7:00pm </a:t>
            </a:r>
            <a:r>
              <a:rPr lang="en-US" sz="3600" dirty="0"/>
              <a:t>to 8:00 pm</a:t>
            </a:r>
          </a:p>
          <a:p>
            <a:endParaRPr lang="en-US" sz="3600" dirty="0" smtClean="0"/>
          </a:p>
          <a:p>
            <a:r>
              <a:rPr lang="en-US" sz="3600" dirty="0" smtClean="0"/>
              <a:t>Project Manager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Patrick </a:t>
            </a:r>
            <a:r>
              <a:rPr lang="en-US" sz="3600" dirty="0" err="1" smtClean="0"/>
              <a:t>Palar</a:t>
            </a:r>
            <a:endParaRPr lang="en-US" sz="3600" dirty="0" smtClean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270595" cy="899604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PROJECT </a:t>
            </a:r>
            <a:r>
              <a:rPr lang="en-US" sz="5400" dirty="0">
                <a:solidFill>
                  <a:schemeClr val="tx1"/>
                </a:solidFill>
              </a:rPr>
              <a:t>MEETINGS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15354" y="2541823"/>
            <a:ext cx="2423514" cy="223717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n-US" sz="1100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Power Bicycle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571699" y="2469397"/>
            <a:ext cx="2423514" cy="223717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Coil Gun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928044" y="2453046"/>
            <a:ext cx="2423514" cy="223717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n-US" sz="1100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Tesla Coil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245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063" y="579797"/>
            <a:ext cx="4844143" cy="961747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MEMBER PERKS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777" y="1865164"/>
            <a:ext cx="6615794" cy="4258050"/>
          </a:xfrm>
        </p:spPr>
        <p:txBody>
          <a:bodyPr>
            <a:noAutofit/>
          </a:bodyPr>
          <a:lstStyle/>
          <a:p>
            <a:r>
              <a:rPr lang="en-US" sz="3200" dirty="0" smtClean="0"/>
              <a:t>No membership fees, just come to our events!</a:t>
            </a:r>
          </a:p>
          <a:p>
            <a:r>
              <a:rPr lang="en-US" sz="3200" dirty="0" smtClean="0"/>
              <a:t>Most active members will have a chance to win gift cards!</a:t>
            </a:r>
            <a:endParaRPr lang="en-US" sz="2800" dirty="0"/>
          </a:p>
          <a:p>
            <a:r>
              <a:rPr lang="en-US" sz="2800" dirty="0" smtClean="0"/>
              <a:t>Exclusive </a:t>
            </a:r>
            <a:r>
              <a:rPr lang="en-US" sz="2800" dirty="0"/>
              <a:t>a</a:t>
            </a:r>
            <a:r>
              <a:rPr lang="en-US" sz="2800" dirty="0" smtClean="0"/>
              <a:t>ccess to test bank</a:t>
            </a:r>
          </a:p>
          <a:p>
            <a:r>
              <a:rPr lang="en-US" sz="2800" dirty="0" smtClean="0"/>
              <a:t>T-shirt</a:t>
            </a:r>
            <a:endParaRPr lang="en-US" sz="2800" dirty="0" smtClean="0"/>
          </a:p>
          <a:p>
            <a:r>
              <a:rPr lang="en-US" sz="2800" dirty="0" smtClean="0"/>
              <a:t>And more…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85135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538975"/>
            <a:ext cx="5660571" cy="961747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IEEE: PES EVENTS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42699"/>
            <a:ext cx="7522029" cy="5017330"/>
          </a:xfrm>
        </p:spPr>
        <p:txBody>
          <a:bodyPr>
            <a:noAutofit/>
          </a:bodyPr>
          <a:lstStyle/>
          <a:p>
            <a:r>
              <a:rPr lang="en-US" sz="4000" dirty="0" smtClean="0"/>
              <a:t>SOCIALS, more info soon!</a:t>
            </a:r>
            <a:endParaRPr lang="en-US" sz="3600" dirty="0"/>
          </a:p>
          <a:p>
            <a:r>
              <a:rPr lang="en-US" sz="3600" dirty="0" smtClean="0"/>
              <a:t>Nuclear Reactor Tour – 02/19/16</a:t>
            </a:r>
          </a:p>
          <a:p>
            <a:pPr lvl="1"/>
            <a:r>
              <a:rPr lang="en-US" sz="2800" dirty="0" err="1" smtClean="0"/>
              <a:t>Triga</a:t>
            </a:r>
            <a:r>
              <a:rPr lang="en-US" sz="2800" dirty="0" smtClean="0"/>
              <a:t> Mark II nuclear research reactor</a:t>
            </a:r>
          </a:p>
          <a:p>
            <a:pPr lvl="1"/>
            <a:r>
              <a:rPr lang="en-US" sz="2800" dirty="0" smtClean="0"/>
              <a:t>Steady-state up to 1MW</a:t>
            </a:r>
          </a:p>
          <a:p>
            <a:pPr lvl="1"/>
            <a:r>
              <a:rPr lang="en-US" sz="2800" dirty="0" smtClean="0"/>
              <a:t>Pulsing Mode up to 1500MW</a:t>
            </a:r>
          </a:p>
          <a:p>
            <a:pPr lvl="1"/>
            <a:r>
              <a:rPr lang="en-US" sz="2800" dirty="0" smtClean="0"/>
              <a:t>Background check needed</a:t>
            </a:r>
          </a:p>
          <a:p>
            <a:pPr lvl="1"/>
            <a:r>
              <a:rPr lang="en-US" sz="2800" dirty="0" smtClean="0"/>
              <a:t>Free dinner afterwards!</a:t>
            </a:r>
          </a:p>
          <a:p>
            <a:pPr lvl="1"/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280130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8975"/>
            <a:ext cx="3595008" cy="961747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UT EVENTS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42699"/>
            <a:ext cx="7522029" cy="5017330"/>
          </a:xfrm>
        </p:spPr>
        <p:txBody>
          <a:bodyPr>
            <a:noAutofit/>
          </a:bodyPr>
          <a:lstStyle/>
          <a:p>
            <a:r>
              <a:rPr lang="en-US" sz="4000" dirty="0" smtClean="0"/>
              <a:t>UT Energy Week 2016 </a:t>
            </a:r>
          </a:p>
          <a:p>
            <a:pPr lvl="1"/>
            <a:r>
              <a:rPr lang="en-US" sz="2600" dirty="0" smtClean="0"/>
              <a:t>02/16 to 02/19</a:t>
            </a:r>
          </a:p>
          <a:p>
            <a:pPr lvl="1"/>
            <a:r>
              <a:rPr lang="en-US" sz="2600" dirty="0" err="1" smtClean="0"/>
              <a:t>Eter</a:t>
            </a:r>
            <a:r>
              <a:rPr lang="en-US" sz="2600" dirty="0" smtClean="0"/>
              <a:t>-Harbin Alumni Center</a:t>
            </a:r>
          </a:p>
          <a:p>
            <a:pPr lvl="1"/>
            <a:r>
              <a:rPr lang="en-US" sz="2600" dirty="0" smtClean="0"/>
              <a:t>Experts in academia, industry, government, non-profit discuss the most pressing energy issues</a:t>
            </a:r>
          </a:p>
          <a:p>
            <a:pPr lvl="1"/>
            <a:r>
              <a:rPr lang="en-US" sz="3400" dirty="0" smtClean="0"/>
              <a:t>Please register online!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9166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972"/>
            <a:ext cx="9161886" cy="189220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362592" y="1988390"/>
            <a:ext cx="39024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Volunteer to be a Liaison!!</a:t>
            </a:r>
          </a:p>
        </p:txBody>
      </p:sp>
      <p:sp>
        <p:nvSpPr>
          <p:cNvPr id="4" name="Rectangle 3"/>
          <p:cNvSpPr/>
          <p:nvPr/>
        </p:nvSpPr>
        <p:spPr>
          <a:xfrm>
            <a:off x="2635167" y="2450055"/>
            <a:ext cx="579828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</a:rPr>
              <a:t>Corporate liaisons are essential for EXPO to run smoothly by assisting recruiters and students at the career fair. Any student can be a corporate liaison, even if you have never attended EXPO before. </a:t>
            </a:r>
          </a:p>
        </p:txBody>
      </p:sp>
      <p:sp>
        <p:nvSpPr>
          <p:cNvPr id="5" name="Rectangle 4"/>
          <p:cNvSpPr/>
          <p:nvPr/>
        </p:nvSpPr>
        <p:spPr>
          <a:xfrm>
            <a:off x="229160" y="2757016"/>
            <a:ext cx="23430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</a:rPr>
              <a:t>What is a</a:t>
            </a:r>
          </a:p>
          <a:p>
            <a:r>
              <a:rPr lang="en-US" sz="2000" dirty="0">
                <a:solidFill>
                  <a:prstClr val="black"/>
                </a:solidFill>
              </a:rPr>
              <a:t>Corporate Liaison? </a:t>
            </a:r>
          </a:p>
        </p:txBody>
      </p:sp>
      <p:sp>
        <p:nvSpPr>
          <p:cNvPr id="6" name="Rectangle 5"/>
          <p:cNvSpPr/>
          <p:nvPr/>
        </p:nvSpPr>
        <p:spPr>
          <a:xfrm>
            <a:off x="229160" y="4281459"/>
            <a:ext cx="23430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</a:rPr>
              <a:t>Why should you</a:t>
            </a:r>
          </a:p>
          <a:p>
            <a:pPr algn="ctr"/>
            <a:r>
              <a:rPr lang="en-US" sz="2000" dirty="0">
                <a:solidFill>
                  <a:prstClr val="black"/>
                </a:solidFill>
              </a:rPr>
              <a:t>volunteer? </a:t>
            </a:r>
          </a:p>
        </p:txBody>
      </p:sp>
      <p:sp>
        <p:nvSpPr>
          <p:cNvPr id="7" name="Rectangle 6"/>
          <p:cNvSpPr/>
          <p:nvPr/>
        </p:nvSpPr>
        <p:spPr>
          <a:xfrm>
            <a:off x="2635166" y="4127314"/>
            <a:ext cx="579828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</a:rPr>
              <a:t>Opportunity to network with recruiters. Resume builder. Get a feel for EXPO before you start looking for a job. Give back to EXPO. 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074962" y="5298292"/>
            <a:ext cx="6661214" cy="4751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tx1"/>
                </a:solidFill>
              </a:rPr>
              <a:t>We are looking for volunteers!</a:t>
            </a:r>
          </a:p>
        </p:txBody>
      </p:sp>
    </p:spTree>
    <p:extLst>
      <p:ext uri="{BB962C8B-B14F-4D97-AF65-F5344CB8AC3E}">
        <p14:creationId xmlns:p14="http://schemas.microsoft.com/office/powerpoint/2010/main" val="743268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583542"/>
            <a:ext cx="6661214" cy="4751944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 smtClean="0"/>
              <a:t>Go to info sessions/general meetings</a:t>
            </a:r>
          </a:p>
          <a:p>
            <a:r>
              <a:rPr lang="en-US" sz="3600" dirty="0" smtClean="0"/>
              <a:t>Plan ahead, research companies beforehand</a:t>
            </a:r>
          </a:p>
          <a:p>
            <a:r>
              <a:rPr lang="en-US" sz="3600" dirty="0" smtClean="0"/>
              <a:t>Check your resume/interview skills with ECAC</a:t>
            </a:r>
          </a:p>
          <a:p>
            <a:r>
              <a:rPr lang="en-US" sz="3600" dirty="0"/>
              <a:t>Try to go early, the lines for the shuttle can get really </a:t>
            </a:r>
            <a:r>
              <a:rPr lang="en-US" sz="3600" dirty="0" smtClean="0"/>
              <a:t>long</a:t>
            </a:r>
          </a:p>
          <a:p>
            <a:r>
              <a:rPr lang="en-US" sz="3600" dirty="0" smtClean="0"/>
              <a:t>Bring a </a:t>
            </a:r>
            <a:r>
              <a:rPr lang="en-US" sz="3600" dirty="0" err="1" smtClean="0"/>
              <a:t>padfolio</a:t>
            </a:r>
            <a:r>
              <a:rPr lang="en-US" sz="3600" dirty="0" smtClean="0"/>
              <a:t> to keep documents </a:t>
            </a:r>
            <a:r>
              <a:rPr lang="en-US" sz="3600" dirty="0" smtClean="0"/>
              <a:t>organized</a:t>
            </a:r>
          </a:p>
          <a:p>
            <a:r>
              <a:rPr lang="en-US" sz="3600" dirty="0" smtClean="0"/>
              <a:t>Ask </a:t>
            </a:r>
            <a:r>
              <a:rPr lang="en-US" sz="3600" dirty="0" smtClean="0"/>
              <a:t>the officers for more info! </a:t>
            </a:r>
            <a:endParaRPr lang="en-US" sz="3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8380" y="281619"/>
            <a:ext cx="6343650" cy="92623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5400" dirty="0" smtClean="0">
                <a:solidFill>
                  <a:schemeClr val="tx1"/>
                </a:solidFill>
              </a:rPr>
              <a:t>UT </a:t>
            </a:r>
            <a:r>
              <a:rPr lang="en-US" sz="5400" dirty="0" smtClean="0">
                <a:solidFill>
                  <a:schemeClr val="tx1"/>
                </a:solidFill>
              </a:rPr>
              <a:t>EXPO </a:t>
            </a:r>
            <a:r>
              <a:rPr lang="en-US" sz="5400" dirty="0" smtClean="0">
                <a:solidFill>
                  <a:schemeClr val="tx1"/>
                </a:solidFill>
              </a:rPr>
              <a:t>– </a:t>
            </a:r>
            <a:r>
              <a:rPr lang="en-US" sz="5400" dirty="0" smtClean="0">
                <a:solidFill>
                  <a:schemeClr val="tx1"/>
                </a:solidFill>
              </a:rPr>
              <a:t>FEB 4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51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1_Facet">
  <a:themeElements>
    <a:clrScheme name="Custom 1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C42F1A"/>
      </a:accent1>
      <a:accent2>
        <a:srgbClr val="C42F1A"/>
      </a:accent2>
      <a:accent3>
        <a:srgbClr val="F1A499"/>
      </a:accent3>
      <a:accent4>
        <a:srgbClr val="C42F1A"/>
      </a:accent4>
      <a:accent5>
        <a:srgbClr val="C42F1A"/>
      </a:accent5>
      <a:accent6>
        <a:srgbClr val="C42F1A"/>
      </a:accent6>
      <a:hlink>
        <a:srgbClr val="C42F1A"/>
      </a:hlink>
      <a:folHlink>
        <a:srgbClr val="C42F1A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2617</TotalTime>
  <Words>304</Words>
  <Application>Microsoft Office PowerPoint</Application>
  <PresentationFormat>On-screen Show (4:3)</PresentationFormat>
  <Paragraphs>67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Calibri</vt:lpstr>
      <vt:lpstr>Century Gothic</vt:lpstr>
      <vt:lpstr>Courier New</vt:lpstr>
      <vt:lpstr>Palatino Linotype</vt:lpstr>
      <vt:lpstr>Trebuchet MS</vt:lpstr>
      <vt:lpstr>Wingdings 3</vt:lpstr>
      <vt:lpstr>Facet</vt:lpstr>
      <vt:lpstr>1_Facet</vt:lpstr>
      <vt:lpstr>Executive</vt:lpstr>
      <vt:lpstr>PowerPoint Presentation</vt:lpstr>
      <vt:lpstr>OFFICERS</vt:lpstr>
      <vt:lpstr>GENERAL MEETINGS</vt:lpstr>
      <vt:lpstr>PROJECT MEETINGS</vt:lpstr>
      <vt:lpstr>MEMBER PERKS</vt:lpstr>
      <vt:lpstr>IEEE: PES EVENTS</vt:lpstr>
      <vt:lpstr>UT EVENTS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awgra</dc:title>
  <dc:creator>spongklongs</dc:creator>
  <cp:lastModifiedBy>spongklongs</cp:lastModifiedBy>
  <cp:revision>25</cp:revision>
  <dcterms:created xsi:type="dcterms:W3CDTF">2015-08-31T03:56:03Z</dcterms:created>
  <dcterms:modified xsi:type="dcterms:W3CDTF">2016-01-27T00:06:12Z</dcterms:modified>
</cp:coreProperties>
</file>