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Economic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Economica-bold.fntdata"/><Relationship Id="rId27" Type="http://schemas.openxmlformats.org/officeDocument/2006/relationships/font" Target="fonts/Economic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Economic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68f77d6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68f77d6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368f77d6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368f77d6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9ac4d92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09ac4d92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368f77d6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368f77d6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25ac9206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25ac9206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17c7cb3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17c7cb3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5ac920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25ac920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368f77d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368f77d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368f77d6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368f77d6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09d0cf2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09d0cf2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15977c01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15977c01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00a7d02c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00a7d02c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b1c88660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b1c88660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69e93f99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69e93f99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26575" y="1273600"/>
            <a:ext cx="5917200" cy="157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IEEE PES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2</a:t>
            </a:r>
            <a:r>
              <a:rPr baseline="30000" lang="en" sz="3600"/>
              <a:t>nd</a:t>
            </a:r>
            <a:r>
              <a:rPr lang="en" sz="3600"/>
              <a:t> GENERAL MEETING</a:t>
            </a:r>
            <a:endParaRPr sz="36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479000" y="3738775"/>
            <a:ext cx="61860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SIGN IN HERE: </a:t>
            </a:r>
            <a:r>
              <a:rPr lang="en"/>
              <a:t>tinyurl.com/pes2019gm2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87900" y="1694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Events:</a:t>
            </a:r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2097900" y="3628225"/>
            <a:ext cx="49482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SMASH SOCIAL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9/20/19 2:00pm-4:00pm EER 0.820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144150" y="203976"/>
            <a:ext cx="2855699" cy="399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017"/>
            <a:ext cx="9144000" cy="466946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5607875" y="458025"/>
            <a:ext cx="3456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“How to Create Your Personal Project”</a:t>
            </a:r>
            <a:endParaRPr b="1" sz="3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Nov 4. 2019</a:t>
            </a:r>
            <a:endParaRPr b="1" sz="3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GDC/EER</a:t>
            </a:r>
            <a:endParaRPr b="1" sz="3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IEEE PES Membership for Students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87900" y="1489825"/>
            <a:ext cx="34974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Go to the </a:t>
            </a:r>
            <a:r>
              <a:rPr b="1" lang="en"/>
              <a:t>PES slack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Go to #announcements.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Look for a pinned message on September 28th, 2018 from Julia at 2:55pm.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Read the attachment to learn how to get a free one-year PES official membership for students.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100" y="1173663"/>
            <a:ext cx="4494351" cy="371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/>
        </p:nvSpPr>
        <p:spPr>
          <a:xfrm>
            <a:off x="1386000" y="3064925"/>
            <a:ext cx="6372000" cy="1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325" y="934750"/>
            <a:ext cx="4750100" cy="32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4750"/>
            <a:ext cx="4365325" cy="32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184" y="357303"/>
            <a:ext cx="2707625" cy="270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1386000" y="3064925"/>
            <a:ext cx="6372000" cy="1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General Meeting: 10/02/19 7:00-8:00pm ECJ 1.222</a:t>
            </a:r>
            <a:endParaRPr sz="30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Tech Talk: Performance Contracting Inc. </a:t>
            </a:r>
            <a:endParaRPr sz="30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September 23rd 7:00-8:00pm EER 1.518</a:t>
            </a:r>
            <a:endParaRPr sz="30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Smash Social 9/20/19 2:00pm-4:00pm EER 0.820</a:t>
            </a:r>
            <a:endParaRPr sz="30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87900" y="153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Remarks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53700" y="996499"/>
            <a:ext cx="8368200" cy="307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Sign In:    tinyurl.com/pes2019gm2</a:t>
            </a:r>
            <a:endParaRPr sz="2000">
              <a:solidFill>
                <a:srgbClr val="EAD1D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E59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E599"/>
                </a:solidFill>
                <a:latin typeface="Roboto Slab"/>
                <a:ea typeface="Roboto Slab"/>
                <a:cs typeface="Roboto Slab"/>
                <a:sym typeface="Roboto Slab"/>
              </a:rPr>
              <a:t>Projects:    </a:t>
            </a:r>
            <a:r>
              <a:rPr lang="en">
                <a:solidFill>
                  <a:srgbClr val="FFE599"/>
                </a:solidFill>
              </a:rPr>
              <a:t>W- 4:30-6:30pm F- 4:00-6:00pm EER 0.820</a:t>
            </a:r>
            <a:endParaRPr sz="2000">
              <a:solidFill>
                <a:srgbClr val="FFE59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E59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EA9999"/>
                </a:solidFill>
              </a:rPr>
              <a:t>Slack:    tinyurl.com/powerslack</a:t>
            </a:r>
            <a:endParaRPr sz="2000">
              <a:solidFill>
                <a:srgbClr val="EA999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EA999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6B26B"/>
                </a:solidFill>
              </a:rPr>
              <a:t>Facebook:   tinyurl.com/facepower</a:t>
            </a:r>
            <a:endParaRPr sz="2000">
              <a:solidFill>
                <a:srgbClr val="F6B26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PCI Tech Talk: September 23rd 7:00-8:00pm EER 1.518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Smash Social September 20th 2:00-4:00pm EER0.820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4294967295" type="title"/>
          </p:nvPr>
        </p:nvSpPr>
        <p:spPr>
          <a:xfrm>
            <a:off x="460950" y="2374700"/>
            <a:ext cx="8222100" cy="15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PAY ATTENTION FOR THE EOY QUIZ</a:t>
            </a:r>
            <a:endParaRPr sz="63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400" y="0"/>
            <a:ext cx="27622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00" y="2964675"/>
            <a:ext cx="2151073" cy="20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4294967295" type="title"/>
          </p:nvPr>
        </p:nvSpPr>
        <p:spPr>
          <a:xfrm>
            <a:off x="460950" y="2374700"/>
            <a:ext cx="8222100" cy="15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ATTEND EVENTS</a:t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GET </a:t>
            </a:r>
            <a:r>
              <a:rPr lang="en" sz="7200">
                <a:solidFill>
                  <a:srgbClr val="FF0000"/>
                </a:solidFill>
              </a:rPr>
              <a:t>S</a:t>
            </a:r>
            <a:r>
              <a:rPr lang="en" sz="7200">
                <a:solidFill>
                  <a:srgbClr val="FFFF00"/>
                </a:solidFill>
              </a:rPr>
              <a:t>W</a:t>
            </a:r>
            <a:r>
              <a:rPr lang="en" sz="7200">
                <a:solidFill>
                  <a:srgbClr val="6AA84F"/>
                </a:solidFill>
              </a:rPr>
              <a:t>A</a:t>
            </a:r>
            <a:r>
              <a:rPr lang="en" sz="7200">
                <a:solidFill>
                  <a:srgbClr val="0000FF"/>
                </a:solidFill>
              </a:rPr>
              <a:t>G</a:t>
            </a:r>
            <a:endParaRPr sz="7200">
              <a:solidFill>
                <a:srgbClr val="0000FF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169325" y="3729975"/>
            <a:ext cx="72972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Every GM, Social, and Tech Talk will get you 1 Point.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Every Project Meeting will get you ½ Point.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Enough Points Will Earn You IEEE PES </a:t>
            </a: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2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24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4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4294967295" type="title"/>
          </p:nvPr>
        </p:nvSpPr>
        <p:spPr>
          <a:xfrm>
            <a:off x="460950" y="2374700"/>
            <a:ext cx="8222100" cy="15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Looking for Leadership Experience?</a:t>
            </a:r>
            <a:endParaRPr sz="7200">
              <a:solidFill>
                <a:srgbClr val="0000FF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169325" y="3729975"/>
            <a:ext cx="72972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Come talk to Filipe after the general meeting today!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 Meeting Times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1409100"/>
            <a:ext cx="7205100" cy="3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Located at </a:t>
            </a:r>
            <a:r>
              <a:rPr lang="en" u="sng"/>
              <a:t>EER 0.820.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Times: Wed 4:30 - 6:30pm, Fri 4:00 - 6:00pm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Interested in building / modifying projects centered around circuits / hardware / power electronics and power generation? Stop by a project meeting! Projects help in getting experience, internships, etc.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Contact: </a:t>
            </a:r>
            <a:r>
              <a:rPr lang="en" u="sng"/>
              <a:t>projects.ut.ieeepes@gmail.com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4779925" y="299425"/>
            <a:ext cx="36465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925" y="17275"/>
            <a:ext cx="2392075" cy="169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447" y="1712950"/>
            <a:ext cx="1661551" cy="248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2450" y="4202225"/>
            <a:ext cx="1661550" cy="9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87900" y="5933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Up To Date Announcements?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Our Slack!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-93000" y="3774525"/>
            <a:ext cx="9330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tinyurl.com/powerslack</a:t>
            </a:r>
            <a:endParaRPr b="1" sz="6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725" y="1334475"/>
            <a:ext cx="2474525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Event-Specific Updates? </a:t>
            </a:r>
            <a:r>
              <a:rPr lang="en"/>
              <a:t>Join Our Facebook Group!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-93000" y="3774525"/>
            <a:ext cx="9330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tinyurl.com/facepower</a:t>
            </a:r>
            <a:endParaRPr b="1" sz="6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125" y="1171875"/>
            <a:ext cx="2799750" cy="27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87900" y="-431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AUSTIN’S CHAPTER OF PES IS CALLED </a:t>
            </a:r>
            <a:r>
              <a:rPr lang="en">
                <a:solidFill>
                  <a:srgbClr val="FFFFFF"/>
                </a:solidFill>
              </a:rPr>
              <a:t>PI</a:t>
            </a:r>
            <a:r>
              <a:rPr baseline="30000" lang="en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264325" y="609750"/>
            <a:ext cx="8368200" cy="3078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This is a group of</a:t>
            </a:r>
            <a:r>
              <a:rPr lang="en" sz="3000"/>
              <a:t> energy systems and renewables professionals in the austin area. This is a great way to get involved with networking, getting experience, and internships!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88650"/>
            <a:ext cx="9144000" cy="146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87900" y="1694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Events: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401" y="643875"/>
            <a:ext cx="2667500" cy="4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316938" y="3758125"/>
            <a:ext cx="26274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TECH TALK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September 23rd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7:00-8:00pm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EER 1.518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325" y="1471899"/>
            <a:ext cx="2230650" cy="20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203700" y="3758125"/>
            <a:ext cx="26274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ECE Open House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September 25rd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5:00-7:00pm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EER Atrium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1212" y="1656625"/>
            <a:ext cx="3432413" cy="16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