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15977c01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15977c01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00a7d02c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00a7d02c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69e93f99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69e93f99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9ac4d92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9ac4d92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23d85fca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23d85fca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17c7cb3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17c7cb3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5ac920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5ac920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368f77d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368f77d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09d0cf2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09d0cf2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50c5db6f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50c5db6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50c5db6f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50c5db6f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50c5db6f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50c5db6f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0c5db6fa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0c5db6fa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50c5db6fa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50c5db6fa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resourcecenter.ieee-pes.org/education/webinars/PESVIDWEBRAG300.html?source=IBP" TargetMode="External"/><Relationship Id="rId4" Type="http://schemas.openxmlformats.org/officeDocument/2006/relationships/hyperlink" Target="http://resourcecenter.ieee-pes.org/education/webinars/PESVIDWEBRAG240.html?source=IBP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26575" y="1273600"/>
            <a:ext cx="5917200" cy="157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IEEE PES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4</a:t>
            </a:r>
            <a:r>
              <a:rPr baseline="30000" lang="en" sz="3600"/>
              <a:t>th</a:t>
            </a:r>
            <a:r>
              <a:rPr lang="en" sz="3600"/>
              <a:t> GENERAL MEETING</a:t>
            </a:r>
            <a:endParaRPr sz="36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479000" y="3738775"/>
            <a:ext cx="61860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SIGN IN HERE: </a:t>
            </a:r>
            <a:r>
              <a:rPr lang="en"/>
              <a:t>tinyurl.com/pes2019gm4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87900" y="5933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Up To Date Announcements?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Slack!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-93000" y="3774525"/>
            <a:ext cx="9330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tinyurl.com/pesslack2019</a:t>
            </a:r>
            <a:endParaRPr b="1" sz="6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725" y="1334475"/>
            <a:ext cx="2474525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Event-Specific Updates? </a:t>
            </a:r>
            <a:r>
              <a:rPr lang="en"/>
              <a:t>Join Our Facebook Group!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-93000" y="3774525"/>
            <a:ext cx="9330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tinyurl.com/facepower</a:t>
            </a:r>
            <a:endParaRPr b="1" sz="6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125" y="1171875"/>
            <a:ext cx="2799750" cy="27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87900" y="1694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Events: Kayak!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87900" y="1489825"/>
            <a:ext cx="8308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75" y="807000"/>
            <a:ext cx="5166518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138" y="470400"/>
            <a:ext cx="3685774" cy="27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5476525" y="3201275"/>
            <a:ext cx="3471000" cy="1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756450" y="3729900"/>
            <a:ext cx="76311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tinyurl.com/peskayak2019</a:t>
            </a:r>
            <a:endParaRPr sz="4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IEEE PES Membership for Students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87900" y="1489825"/>
            <a:ext cx="3497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 to the </a:t>
            </a:r>
            <a:r>
              <a:rPr b="1" lang="en"/>
              <a:t>PES slack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 to #announcements.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Look for a pinned message on September 28th, 2018 from Julia at 2:55pm.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Read the attachment to learn how to get a free one-year PES official membership for students.</a:t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100" y="1173663"/>
            <a:ext cx="4494351" cy="371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IEEE PES WEBINAR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and its Application to Power System Analysis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http://resourcecenter.ieee-pes.org/education/webinars/PESVIDWEBRAG300.html?source=IBP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 Energy IoT Platform for Real-time Production and Delivery of Wind Power Generation Forecasts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FD966"/>
                </a:solidFill>
                <a:hlinkClick r:id="rId4"/>
              </a:rPr>
              <a:t>http://resourcecenter.ieee-pes.org/education/webinars/PESVIDWEBRAG240.html?source=IBP</a:t>
            </a:r>
            <a:endParaRPr sz="2000">
              <a:solidFill>
                <a:srgbClr val="FFD966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87900" y="153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Remarks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53700" y="996499"/>
            <a:ext cx="8368200" cy="30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Sign In:    tinyurl.com/pes2019gm4</a:t>
            </a:r>
            <a:endParaRPr sz="2000">
              <a:solidFill>
                <a:srgbClr val="EAD1D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E59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E599"/>
                </a:solidFill>
                <a:latin typeface="Roboto Slab"/>
                <a:ea typeface="Roboto Slab"/>
                <a:cs typeface="Roboto Slab"/>
                <a:sym typeface="Roboto Slab"/>
              </a:rPr>
              <a:t>Projects:    </a:t>
            </a:r>
            <a:r>
              <a:rPr lang="en">
                <a:solidFill>
                  <a:srgbClr val="FFE599"/>
                </a:solidFill>
              </a:rPr>
              <a:t>W- 4:30-6:30pm F- 4:00-6:00pm EER 0.820</a:t>
            </a:r>
            <a:endParaRPr sz="2000">
              <a:solidFill>
                <a:srgbClr val="FFE59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E5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EA9999"/>
                </a:solidFill>
              </a:rPr>
              <a:t>Slack:    tinyurl.com/</a:t>
            </a:r>
            <a:r>
              <a:rPr lang="en" sz="2000">
                <a:solidFill>
                  <a:srgbClr val="EA9999"/>
                </a:solidFill>
              </a:rPr>
              <a:t>pesslack2019</a:t>
            </a:r>
            <a:endParaRPr sz="2000">
              <a:solidFill>
                <a:srgbClr val="EA99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EA9999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6B26B"/>
                </a:solidFill>
              </a:rPr>
              <a:t>Facebook:   tinyurl.com/facepower</a:t>
            </a:r>
            <a:endParaRPr sz="2000">
              <a:solidFill>
                <a:srgbClr val="F6B26B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FFFF"/>
                </a:solidFill>
              </a:rPr>
              <a:t>Kayak Social Form: tinyurl.com/peskayak2019</a:t>
            </a:r>
            <a:endParaRPr sz="20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4294967295" type="title"/>
          </p:nvPr>
        </p:nvSpPr>
        <p:spPr>
          <a:xfrm>
            <a:off x="460950" y="2374700"/>
            <a:ext cx="8222100" cy="15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PAY ATTENTION FOR THE EOY QUIZ</a:t>
            </a:r>
            <a:endParaRPr sz="63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400" y="0"/>
            <a:ext cx="2762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00" y="2964675"/>
            <a:ext cx="2151073" cy="20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4294967295" type="title"/>
          </p:nvPr>
        </p:nvSpPr>
        <p:spPr>
          <a:xfrm>
            <a:off x="460950" y="2374700"/>
            <a:ext cx="8222100" cy="15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ATTEND EVENTS</a:t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GET </a:t>
            </a:r>
            <a:r>
              <a:rPr lang="en" sz="7200">
                <a:solidFill>
                  <a:srgbClr val="FF0000"/>
                </a:solidFill>
              </a:rPr>
              <a:t>S</a:t>
            </a:r>
            <a:r>
              <a:rPr lang="en" sz="7200">
                <a:solidFill>
                  <a:srgbClr val="FFFF00"/>
                </a:solidFill>
              </a:rPr>
              <a:t>W</a:t>
            </a:r>
            <a:r>
              <a:rPr lang="en" sz="7200">
                <a:solidFill>
                  <a:srgbClr val="6AA84F"/>
                </a:solidFill>
              </a:rPr>
              <a:t>A</a:t>
            </a:r>
            <a:r>
              <a:rPr lang="en" sz="7200">
                <a:solidFill>
                  <a:srgbClr val="0000FF"/>
                </a:solidFill>
              </a:rPr>
              <a:t>G</a:t>
            </a:r>
            <a:endParaRPr sz="7200">
              <a:solidFill>
                <a:srgbClr val="0000FF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169325" y="3729975"/>
            <a:ext cx="72972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GM, Social, and Tech Talk will get you 1 Point.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Project Meeting will get you ½ Point.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Enough Points Will Earn You IEEE PES </a:t>
            </a: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24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4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 Meeting Times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09100"/>
            <a:ext cx="7205100" cy="3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Located at </a:t>
            </a:r>
            <a:r>
              <a:rPr lang="en" u="sng"/>
              <a:t>EER 0.820.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Times: Wed 4:30 - 6:30pm, Fri 4:00 - 6:00pm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Interested in building / modifying projects centered around circuits / hardware / power electronics and power generation? Stop by </a:t>
            </a:r>
            <a:r>
              <a:rPr lang="en"/>
              <a:t>a</a:t>
            </a:r>
            <a:r>
              <a:rPr lang="en"/>
              <a:t> project meeting! Projects help in getting experience, internships, etc.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In-depth project discussion today!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Contact: </a:t>
            </a:r>
            <a:r>
              <a:rPr lang="en" u="sng"/>
              <a:t>projects.ut.ieeepes@gmail.com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779925" y="299425"/>
            <a:ext cx="36465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925" y="17275"/>
            <a:ext cx="2392075" cy="169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447" y="1712950"/>
            <a:ext cx="1661551" cy="248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2450" y="4202225"/>
            <a:ext cx="1661550" cy="9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 REC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87900" y="1489825"/>
            <a:ext cx="441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LED Rectifier is a simple example of diode bridge rectification and uses LEDs to make the process easy to visualize.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operates between 2.5 and 6v and the rectification is </a:t>
            </a:r>
            <a:r>
              <a:rPr lang="en"/>
              <a:t>visible</a:t>
            </a:r>
            <a:r>
              <a:rPr lang="en"/>
              <a:t> between 1 and 30Hz.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675" y="3080375"/>
            <a:ext cx="1705415" cy="19415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8477" y="713000"/>
            <a:ext cx="3017626" cy="22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 MiniGen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87900" y="1489825"/>
            <a:ext cx="5490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Miniature Generator a generator made of small 3D printed parts. It serves as an introductory project into the field of power generation.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Meant to generate current for small load circuits (can power and LED or small bulb, for example).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0150" y="2571750"/>
            <a:ext cx="1885950" cy="2000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Speaker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87900" y="1489825"/>
            <a:ext cx="5092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 that uses DC solar energy connected to an audio amplifier circuit to power op-amps.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 work-in-progress project.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700" y="2629850"/>
            <a:ext cx="2975401" cy="193887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Bike (now with Royce Union)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87900" y="1489825"/>
            <a:ext cx="5061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power bike is classic project in need of repair! It uses a voltage generated from spinning bike pedals and a DBR + capacitor array to generate voltage to power bulb array.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ditched the Huffy Brand.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Task of debugging the generator.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8776" y="1489825"/>
            <a:ext cx="2055114" cy="30789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Ladder of POWER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87900" y="1489825"/>
            <a:ext cx="4786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touch it with a nail and it goes sparky sparky boom boom.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Ladder of POWER (commonly called a Jacob’s Ladder) is one of our most ambitious projects this year. It utilizes a breakdown between two extrem</a:t>
            </a:r>
            <a:r>
              <a:rPr lang="en"/>
              <a:t>ely high energy prongs to create a voltage “arc”.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Typically operates at 3 - 8kV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5426" l="0" r="0" t="2905"/>
          <a:stretch/>
        </p:blipFill>
        <p:spPr>
          <a:xfrm>
            <a:off x="5624875" y="1182000"/>
            <a:ext cx="2318075" cy="25072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