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Franklin Gothic"/>
      <p:bold r:id="rId7"/>
    </p:embeddedFont>
    <p:embeddedFont>
      <p:font typeface="Abril Fatface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FranklinGothic-bold.fntdata"/><Relationship Id="rId8" Type="http://schemas.openxmlformats.org/officeDocument/2006/relationships/font" Target="fonts/AbrilFatfac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-35650"/>
            <a:ext cx="8520600" cy="102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latin typeface="Abril Fatface"/>
                <a:ea typeface="Abril Fatface"/>
                <a:cs typeface="Abril Fatface"/>
                <a:sym typeface="Abril Fatface"/>
              </a:rPr>
              <a:t>LAH Movie Club</a:t>
            </a:r>
            <a:endParaRPr sz="50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945825" y="1212575"/>
            <a:ext cx="4886400" cy="392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Franklin Gothic"/>
                <a:ea typeface="Franklin Gothic"/>
                <a:cs typeface="Franklin Gothic"/>
                <a:sym typeface="Franklin Gothic"/>
              </a:rPr>
              <a:t>Join us for a showing of </a:t>
            </a:r>
            <a:endParaRPr sz="2000"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000">
                <a:latin typeface="Franklin Gothic"/>
                <a:ea typeface="Franklin Gothic"/>
                <a:cs typeface="Franklin Gothic"/>
                <a:sym typeface="Franklin Gothic"/>
              </a:rPr>
              <a:t>Dancer in the Dark (2000)</a:t>
            </a:r>
            <a:endParaRPr b="1" i="1" sz="2000"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Franklin Gothic"/>
                <a:ea typeface="Franklin Gothic"/>
                <a:cs typeface="Franklin Gothic"/>
                <a:sym typeface="Franklin Gothic"/>
              </a:rPr>
              <a:t>t</a:t>
            </a:r>
            <a:r>
              <a:rPr lang="en" sz="2000">
                <a:latin typeface="Franklin Gothic"/>
                <a:ea typeface="Franklin Gothic"/>
                <a:cs typeface="Franklin Gothic"/>
                <a:sym typeface="Franklin Gothic"/>
              </a:rPr>
              <a:t>his </a:t>
            </a:r>
            <a:r>
              <a:rPr b="1" lang="en" sz="2000">
                <a:latin typeface="Franklin Gothic"/>
                <a:ea typeface="Franklin Gothic"/>
                <a:cs typeface="Franklin Gothic"/>
                <a:sym typeface="Franklin Gothic"/>
              </a:rPr>
              <a:t>Friday, Sept. 30th</a:t>
            </a:r>
            <a:r>
              <a:rPr lang="en" sz="2000">
                <a:latin typeface="Franklin Gothic"/>
                <a:ea typeface="Franklin Gothic"/>
                <a:cs typeface="Franklin Gothic"/>
                <a:sym typeface="Franklin Gothic"/>
              </a:rPr>
              <a:t> from </a:t>
            </a:r>
            <a:r>
              <a:rPr b="1" lang="en" sz="2000">
                <a:latin typeface="Franklin Gothic"/>
                <a:ea typeface="Franklin Gothic"/>
                <a:cs typeface="Franklin Gothic"/>
                <a:sym typeface="Franklin Gothic"/>
              </a:rPr>
              <a:t>5-9</a:t>
            </a:r>
            <a:r>
              <a:rPr lang="en" sz="2000">
                <a:latin typeface="Franklin Gothic"/>
                <a:ea typeface="Franklin Gothic"/>
                <a:cs typeface="Franklin Gothic"/>
                <a:sym typeface="Franklin Gothic"/>
              </a:rPr>
              <a:t> </a:t>
            </a:r>
            <a:r>
              <a:rPr b="1" lang="en" sz="2000">
                <a:latin typeface="Franklin Gothic"/>
                <a:ea typeface="Franklin Gothic"/>
                <a:cs typeface="Franklin Gothic"/>
                <a:sym typeface="Franklin Gothic"/>
              </a:rPr>
              <a:t>PM</a:t>
            </a:r>
            <a:endParaRPr b="1" sz="2000"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Franklin Gothic"/>
                <a:ea typeface="Franklin Gothic"/>
                <a:cs typeface="Franklin Gothic"/>
                <a:sym typeface="Franklin Gothic"/>
              </a:rPr>
              <a:t>in the LAH Commons Room!</a:t>
            </a:r>
            <a:endParaRPr sz="2000"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4">
                <a:latin typeface="Franklin Gothic"/>
                <a:ea typeface="Franklin Gothic"/>
                <a:cs typeface="Franklin Gothic"/>
                <a:sym typeface="Franklin Gothic"/>
              </a:rPr>
              <a:t>—</a:t>
            </a:r>
            <a:endParaRPr sz="1554"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54">
                <a:latin typeface="Franklin Gothic"/>
                <a:ea typeface="Franklin Gothic"/>
                <a:cs typeface="Franklin Gothic"/>
                <a:sym typeface="Franklin Gothic"/>
              </a:rPr>
              <a:t>Featuring a stunning lead performance by Icelandic popstar Björk, </a:t>
            </a:r>
            <a:r>
              <a:rPr i="1" lang="en" sz="1854">
                <a:latin typeface="Franklin Gothic"/>
                <a:ea typeface="Franklin Gothic"/>
                <a:cs typeface="Franklin Gothic"/>
                <a:sym typeface="Franklin Gothic"/>
              </a:rPr>
              <a:t>Dancer in the Dark</a:t>
            </a:r>
            <a:r>
              <a:rPr lang="en" sz="1854">
                <a:latin typeface="Franklin Gothic"/>
                <a:ea typeface="Franklin Gothic"/>
                <a:cs typeface="Franklin Gothic"/>
                <a:sym typeface="Franklin Gothic"/>
              </a:rPr>
              <a:t> follows a near-blind Czechoslovakian woman as she pursues the American Dream in 60s Washington. A tragic musical of epic proportions, the Palme D’or-winning film must be seen to be believed.</a:t>
            </a:r>
            <a:endParaRPr sz="1854"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29">
                <a:latin typeface="Franklin Gothic"/>
                <a:ea typeface="Franklin Gothic"/>
                <a:cs typeface="Franklin Gothic"/>
                <a:sym typeface="Franklin Gothic"/>
              </a:rPr>
              <a:t>—</a:t>
            </a:r>
            <a:endParaRPr sz="1529"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54">
                <a:latin typeface="Franklin Gothic"/>
                <a:ea typeface="Franklin Gothic"/>
                <a:cs typeface="Franklin Gothic"/>
                <a:sym typeface="Franklin Gothic"/>
              </a:rPr>
              <a:t>RSVP </a:t>
            </a:r>
            <a:r>
              <a:rPr lang="en" sz="1854">
                <a:latin typeface="Franklin Gothic"/>
                <a:ea typeface="Franklin Gothic"/>
                <a:cs typeface="Franklin Gothic"/>
                <a:sym typeface="Franklin Gothic"/>
              </a:rPr>
              <a:t>at rhdelossantos11@gmail.com</a:t>
            </a:r>
            <a:endParaRPr sz="1854"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300" y="1024550"/>
            <a:ext cx="2694500" cy="396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