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59D4-CDC0-433F-BE23-F5100199A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10750-9EE2-4842-92DB-57D914746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F815D-4FC4-4001-BF2B-B28C23C9F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5846C-B967-4363-A627-533D3BDF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31D1-70C6-4C2E-ABB1-A7C05AC9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6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48E1B-65A7-4D81-8F54-A9798F6CF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C9AF0-2AF1-4EDE-B47A-ADF464E34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E1795-01D7-40EE-8777-25DD570DE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E433-1113-4EFB-B68C-B2B2F76A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66993-094D-4FA0-B5BA-8CD123C25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4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5B9D36-A784-4953-A56B-B08C79A1A4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BD8150-C1F0-469A-AC11-0702879F1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972FB-51AD-41A9-98CF-92D5F412C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00B2D-8389-4E5C-BEA1-F97EC00E5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1E9A9-294D-45CC-A5E9-148A0B09F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0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CD014-6D0D-4F02-99D5-12398856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75292-D3D5-4B96-8AD0-C090C1500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C189-8A1C-4963-913F-AB3DA4656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DB14F-3755-4E37-894B-96B845CF2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B1D66-DCED-4A4F-8328-B08761F3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3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BE95C-3F05-4069-A980-5AE7ECF0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AE944-422A-44FA-B7A9-601E0713D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44FDE-1FDE-42F1-873F-DC6044BB3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1796C-BD26-4EB5-A53E-5649E035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F40CB-2DD4-40A9-8465-BFF2FF1A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7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6DDF6-4CA7-46C6-B05F-C1E7B7FBB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46184-1C22-4E78-8E3A-0A9987F65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8B732-97B9-4039-8B43-3073B913F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5C2F9-FAB5-4529-A818-76A190ADC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E3477-BC77-4E3E-AC5B-E5DC5F13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281B1-1823-44EC-8783-73FB189CD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9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7D27E-940E-484D-B8DB-D0E3B2EDF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21752-26F1-40E0-A3BA-666B7E86E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85A3A2-F287-481A-A97E-14506C41A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EAE570-9B11-4AB5-84C9-5917B171D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C26E7C-C0E8-4470-A1E1-4568812893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0442A-918C-4A36-B326-D143B5A2F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9B750-78B8-40A6-BC52-EEC341A03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79A59-6FA5-4836-85C8-7DB466CCA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B71C-80AC-4489-ABBB-4A1CFD13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26676F-FB8D-4A86-9B60-D477A8E90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54913-9013-431D-9731-8811C67F9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A96E8-EDEC-4BE0-84DE-E0F4E019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E7C89B-825B-4588-9E59-048223F3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E761C2-5D37-4A67-A962-4324E5DAF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AFCC4-41E0-40DC-9A47-321D69FD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85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75A1F-99BD-4AC5-838F-888629003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1305F-823C-40DD-A898-9F4E75DB2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EA1F5-DBF8-4771-9895-D194D4D81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BBBCB-45FD-432C-8032-C00472EB5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7EB49-685C-4635-9E9D-9B3F8B91F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8DC14-6AFD-4C19-B13F-50B855D42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8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C7A34-65E9-4632-91F5-BD26FD8A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7D574-5C52-4616-B234-A02AE61DD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EB0D1-8CD7-4785-84B6-B3360CCD6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95210-2000-4898-A979-99F85DC92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E2A90-5ECB-49DB-A1C7-8257EADB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B1376-F8E6-4282-A5FB-2D4F2AA71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7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FB7FCA-1CB3-45B6-8DDE-3DA89E736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0EDDB-F837-4E92-BDED-38B9A9B63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736F3-5E8D-4858-8359-B5B2049DF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F193E-7E00-4E69-BFC8-0511199A1613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68A7C-3FB0-433C-9B78-A9EDDFC2A1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EEE09-E2BF-4898-AE2D-D9A8ADA7F5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5FF73-0208-4612-9A84-2FE4DFAA7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nane@utexas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AF954205-35AD-F94B-289F-1B6A452B30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7" name="Rectangle 1042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438056-CD4D-71B0-9679-822158124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82203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venir Next LT Pro Demi" panose="020B0704020202020204" pitchFamily="34" charset="0"/>
              </a:rPr>
              <a:t>Seeking Arab American Undergraduate Students For Research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648DC-81F5-A3DA-23B4-FE9DC558B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3216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 LT Pro Demi" panose="020B0604020202020204" pitchFamily="34" charset="0"/>
              </a:rPr>
              <a:t>Consider participating in a study exploring the Arab American college student experience. The primary focus of this study will be about how Arab American college students navigate their identity and how they experience belonging.</a:t>
            </a:r>
          </a:p>
          <a:p>
            <a:pPr marL="0" indent="0">
              <a:buNone/>
            </a:pPr>
            <a:endParaRPr 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Avenir Next LT Pro Demi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 LT Pro Demi" panose="020B0604020202020204" pitchFamily="34" charset="0"/>
              </a:rPr>
              <a:t>Participants should meet the following criteria: </a:t>
            </a:r>
          </a:p>
          <a:p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venir Next LT Pro Demi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Self-identify as Arab American</a:t>
            </a:r>
          </a:p>
          <a:p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venir Next LT Pro Demi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born in the United States</a:t>
            </a:r>
          </a:p>
          <a:p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venir Next LT Pro Demi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a least one parent who immigrated to the United States from the Southwest Asia and North Africa (SWANA) region and they identify as Arab</a:t>
            </a:r>
          </a:p>
          <a:p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venir Next LT Pro Demi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enrolled as a first-year or later as an undergraduate 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 LT Pro Demi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venir Next LT Pro Demi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The University of Texas at Austin</a:t>
            </a:r>
          </a:p>
          <a:p>
            <a:pPr marL="0" indent="0">
              <a:buNone/>
            </a:pPr>
            <a:endParaRPr 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Avenir Next LT Pro Demi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 LT Pro Demi" panose="020B0604020202020204" pitchFamily="34" charset="0"/>
              </a:rPr>
              <a:t>To participate please email Jinane at </a:t>
            </a:r>
            <a:r>
              <a:rPr lang="en-US" sz="1800" b="1" dirty="0">
                <a:latin typeface="Avenir Next LT Pro Demi" panose="020B0604020202020204" pitchFamily="34" charset="0"/>
                <a:hlinkClick r:id="rId3"/>
              </a:rPr>
              <a:t>jinane@utexas.edu</a:t>
            </a:r>
            <a:endParaRPr lang="en-US" sz="1800" b="1" dirty="0">
              <a:latin typeface="Avenir Next LT Pro Demi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Avenir Next LT Pro Demi" panose="020B0604020202020204" pitchFamily="34" charset="0"/>
              </a:rPr>
              <a:t>Participants will be paid $40 per interview.</a:t>
            </a:r>
          </a:p>
          <a:p>
            <a:pPr marL="0" indent="0">
              <a:buNone/>
            </a:pPr>
            <a:endParaRPr lang="en-US" sz="1800" b="1" dirty="0">
              <a:latin typeface="Avenir Next LT Pro Demi" panose="020B0604020202020204" pitchFamily="34" charset="0"/>
            </a:endParaRPr>
          </a:p>
          <a:p>
            <a:pPr marL="0" indent="0">
              <a:buNone/>
            </a:pPr>
            <a:r>
              <a:rPr lang="en-U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 LT Pro Demi" panose="020B0704020202020204" pitchFamily="34" charset="0"/>
              </a:rPr>
              <a:t>This study has been approved through The University of Texas at Austin Institutional Review Board (IRB) </a:t>
            </a:r>
            <a:r>
              <a:rPr lang="en-US" sz="1800" dirty="0">
                <a:effectLst/>
                <a:latin typeface="Avenir Next LT Pro Demi" panose="020B0704020202020204" pitchFamily="34" charset="0"/>
              </a:rPr>
              <a:t>(STUDY00003303)</a:t>
            </a:r>
            <a:r>
              <a:rPr lang="en-US" sz="1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 LT Pro Demi" panose="020B0704020202020204" pitchFamily="34" charset="0"/>
              </a:rPr>
              <a:t>.</a:t>
            </a:r>
          </a:p>
        </p:txBody>
      </p:sp>
      <p:pic>
        <p:nvPicPr>
          <p:cNvPr id="6" name="Picture 5" descr="Qr code&#10;&#10;Description automatically generated">
            <a:extLst>
              <a:ext uri="{FF2B5EF4-FFF2-40B4-BE49-F238E27FC236}">
                <a16:creationId xmlns:a16="http://schemas.microsoft.com/office/drawing/2014/main" id="{BE7608A4-5899-BE61-5312-04F89E4989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725" y="207340"/>
            <a:ext cx="1426351" cy="142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39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605</TotalTime>
  <Words>147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Demi</vt:lpstr>
      <vt:lpstr>Calibri</vt:lpstr>
      <vt:lpstr>Calibri Light</vt:lpstr>
      <vt:lpstr>Office Theme</vt:lpstr>
      <vt:lpstr>Seeking Arab American Undergraduate Students For Research Study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an Arab American? “A PHENOMENOLOGICAL EXPLORATION OF THE LIVED EXPERIENCES OF ARAB AMERICAN COLLEGE STUDENTS” </dc:title>
  <dc:creator>Jinane Sounny-Slitine</dc:creator>
  <cp:lastModifiedBy>Jinane Sounny-Slitine</cp:lastModifiedBy>
  <cp:revision>26</cp:revision>
  <dcterms:created xsi:type="dcterms:W3CDTF">2022-04-22T13:19:12Z</dcterms:created>
  <dcterms:modified xsi:type="dcterms:W3CDTF">2022-10-24T13:38:49Z</dcterms:modified>
</cp:coreProperties>
</file>