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36"/>
  </p:notesMasterIdLst>
  <p:sldIdLst>
    <p:sldId id="256" r:id="rId3"/>
    <p:sldId id="407" r:id="rId4"/>
    <p:sldId id="258" r:id="rId5"/>
    <p:sldId id="403" r:id="rId6"/>
    <p:sldId id="308" r:id="rId7"/>
    <p:sldId id="310" r:id="rId8"/>
    <p:sldId id="404" r:id="rId9"/>
    <p:sldId id="405" r:id="rId10"/>
    <p:sldId id="259" r:id="rId11"/>
    <p:sldId id="260" r:id="rId12"/>
    <p:sldId id="261" r:id="rId13"/>
    <p:sldId id="262" r:id="rId14"/>
    <p:sldId id="263" r:id="rId15"/>
    <p:sldId id="265" r:id="rId16"/>
    <p:sldId id="406" r:id="rId17"/>
    <p:sldId id="267" r:id="rId18"/>
    <p:sldId id="268" r:id="rId19"/>
    <p:sldId id="266" r:id="rId20"/>
    <p:sldId id="269" r:id="rId21"/>
    <p:sldId id="408" r:id="rId22"/>
    <p:sldId id="270" r:id="rId23"/>
    <p:sldId id="409" r:id="rId24"/>
    <p:sldId id="411" r:id="rId25"/>
    <p:sldId id="412" r:id="rId26"/>
    <p:sldId id="414" r:id="rId27"/>
    <p:sldId id="416" r:id="rId28"/>
    <p:sldId id="415" r:id="rId29"/>
    <p:sldId id="271" r:id="rId30"/>
    <p:sldId id="272" r:id="rId31"/>
    <p:sldId id="274" r:id="rId32"/>
    <p:sldId id="273" r:id="rId33"/>
    <p:sldId id="275" r:id="rId34"/>
    <p:sldId id="277" r:id="rId35"/>
  </p:sldIdLst>
  <p:sldSz cx="9144000" cy="5143500" type="screen16x9"/>
  <p:notesSz cx="6858000" cy="9313863"/>
  <p:embeddedFontLst>
    <p:embeddedFont>
      <p:font typeface="Arial Black" panose="020B0A04020102020204" pitchFamily="34" charset="0"/>
      <p:regular r:id="rId37"/>
      <p:bold r:id="rId38"/>
    </p:embeddedFont>
    <p:embeddedFont>
      <p:font typeface="Instrument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esBpy9g7OAti8TBhKf45/NF9t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D7EF8-6256-43DC-89EC-C8662521C2F0}" v="117" dt="2026-04-16T16:27:01.768"/>
    <p1510:client id="{49AB9737-5C58-44B2-B107-0D185028E472}" v="13" dt="2026-04-16T22:52:09.053"/>
    <p1510:client id="{5D3D31CA-6464-435E-ACA3-112702A16FCE}" v="9" dt="2026-04-15T20:40:58.055"/>
    <p1510:client id="{734454BD-A3D1-474B-A9D6-797EF412F2C9}" v="1716" dt="2026-04-16T19:41:05.790"/>
    <p1510:client id="{A6D4C760-408E-4C46-8AE1-9BF242E7B428}" v="5" dt="2026-04-15T14:10:46.357"/>
    <p1510:client id="{ECE4F737-8CAC-4A0F-993E-73C8B6372D80}" v="48" dt="2026-04-16T13:39:28.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28" autoAdjust="0"/>
  </p:normalViewPr>
  <p:slideViewPr>
    <p:cSldViewPr snapToGrid="0">
      <p:cViewPr>
        <p:scale>
          <a:sx n="104" d="100"/>
          <a:sy n="104" d="100"/>
        </p:scale>
        <p:origin x="603"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customschemas.google.com/relationships/presentationmetadata" Target="metadata"/><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Barr" userId="7XVDeD2+knq3qOFoW1+ZjCY+GdiciTdNGQIm7KeHlMw=" providerId="None" clId="Web-{35E025E6-3C72-4C15-AFEC-C1988EC1E51F}"/>
    <pc:docChg chg="modSld">
      <pc:chgData name="Bradley Barr" userId="7XVDeD2+knq3qOFoW1+ZjCY+GdiciTdNGQIm7KeHlMw=" providerId="None" clId="Web-{35E025E6-3C72-4C15-AFEC-C1988EC1E51F}" dt="2026-04-05T16:30:17.345" v="3" actId="20577"/>
      <pc:docMkLst>
        <pc:docMk/>
      </pc:docMkLst>
    </pc:docChg>
  </pc:docChgLst>
  <pc:docChgLst>
    <pc:chgData name="Bradley Barr" userId="7XVDeD2+knq3qOFoW1+ZjCY+GdiciTdNGQIm7KeHlMw=" providerId="None" clId="Web-{4F5C6760-E172-436B-A27F-E62A15070128}"/>
    <pc:docChg chg="modSld">
      <pc:chgData name="Bradley Barr" userId="7XVDeD2+knq3qOFoW1+ZjCY+GdiciTdNGQIm7KeHlMw=" providerId="None" clId="Web-{4F5C6760-E172-436B-A27F-E62A15070128}" dt="2026-04-06T19:47:28.460" v="48" actId="20577"/>
      <pc:docMkLst>
        <pc:docMk/>
      </pc:docMkLst>
    </pc:docChg>
  </pc:docChgLst>
  <pc:docChgLst>
    <pc:chgData name="Bradley Barr" userId="7XVDeD2+knq3qOFoW1+ZjCY+GdiciTdNGQIm7KeHlMw=" providerId="None" clId="Web-{E0A5C987-B36A-4C10-B287-BC57553196D7}"/>
    <pc:docChg chg="addSld modSld">
      <pc:chgData name="Bradley Barr" userId="7XVDeD2+knq3qOFoW1+ZjCY+GdiciTdNGQIm7KeHlMw=" providerId="None" clId="Web-{E0A5C987-B36A-4C10-B287-BC57553196D7}" dt="2026-04-14T16:44:48.680" v="212" actId="20577"/>
      <pc:docMkLst>
        <pc:docMk/>
      </pc:docMkLst>
      <pc:sldChg chg="modSp">
        <pc:chgData name="Bradley Barr" userId="7XVDeD2+knq3qOFoW1+ZjCY+GdiciTdNGQIm7KeHlMw=" providerId="None" clId="Web-{E0A5C987-B36A-4C10-B287-BC57553196D7}" dt="2026-04-14T16:44:16.020" v="198" actId="20577"/>
        <pc:sldMkLst>
          <pc:docMk/>
          <pc:sldMk cId="0" sldId="269"/>
        </pc:sldMkLst>
        <pc:spChg chg="mod">
          <ac:chgData name="Bradley Barr" userId="7XVDeD2+knq3qOFoW1+ZjCY+GdiciTdNGQIm7KeHlMw=" providerId="None" clId="Web-{E0A5C987-B36A-4C10-B287-BC57553196D7}" dt="2026-04-14T16:44:16.020" v="198" actId="20577"/>
          <ac:spMkLst>
            <pc:docMk/>
            <pc:sldMk cId="0" sldId="269"/>
            <ac:spMk id="190" creationId="{00000000-0000-0000-0000-000000000000}"/>
          </ac:spMkLst>
        </pc:spChg>
      </pc:sldChg>
      <pc:sldChg chg="modSp">
        <pc:chgData name="Bradley Barr" userId="7XVDeD2+knq3qOFoW1+ZjCY+GdiciTdNGQIm7KeHlMw=" providerId="None" clId="Web-{E0A5C987-B36A-4C10-B287-BC57553196D7}" dt="2026-04-14T16:44:48.680" v="212" actId="20577"/>
        <pc:sldMkLst>
          <pc:docMk/>
          <pc:sldMk cId="0" sldId="270"/>
        </pc:sldMkLst>
      </pc:sldChg>
      <pc:sldChg chg="modSp add replId">
        <pc:chgData name="Bradley Barr" userId="7XVDeD2+knq3qOFoW1+ZjCY+GdiciTdNGQIm7KeHlMw=" providerId="None" clId="Web-{E0A5C987-B36A-4C10-B287-BC57553196D7}" dt="2026-04-14T16:42:21.765" v="87" actId="20577"/>
        <pc:sldMkLst>
          <pc:docMk/>
          <pc:sldMk cId="3677358174" sldId="408"/>
        </pc:sldMkLst>
        <pc:spChg chg="mod">
          <ac:chgData name="Bradley Barr" userId="7XVDeD2+knq3qOFoW1+ZjCY+GdiciTdNGQIm7KeHlMw=" providerId="None" clId="Web-{E0A5C987-B36A-4C10-B287-BC57553196D7}" dt="2026-04-14T16:42:21.765" v="87" actId="20577"/>
          <ac:spMkLst>
            <pc:docMk/>
            <pc:sldMk cId="3677358174" sldId="408"/>
            <ac:spMk id="190" creationId="{6C6AB24B-2740-B42A-E4EA-195B9E68F4A2}"/>
          </ac:spMkLst>
        </pc:spChg>
      </pc:sldChg>
    </pc:docChg>
  </pc:docChgLst>
  <pc:docChgLst>
    <pc:chgData name="Bradley Barr" userId="7XVDeD2+knq3qOFoW1+ZjCY+GdiciTdNGQIm7KeHlMw=" providerId="None" clId="Web-{74828B3E-E9D3-4F3A-A769-543A5F1C86FA}"/>
    <pc:docChg chg="addSld delSld modSld sldOrd">
      <pc:chgData name="Bradley Barr" userId="7XVDeD2+knq3qOFoW1+ZjCY+GdiciTdNGQIm7KeHlMw=" providerId="None" clId="Web-{74828B3E-E9D3-4F3A-A769-543A5F1C86FA}" dt="2026-04-14T13:23:03.738" v="139" actId="20577"/>
      <pc:docMkLst>
        <pc:docMk/>
      </pc:docMkLst>
      <pc:sldChg chg="modSp">
        <pc:chgData name="Bradley Barr" userId="7XVDeD2+knq3qOFoW1+ZjCY+GdiciTdNGQIm7KeHlMw=" providerId="None" clId="Web-{74828B3E-E9D3-4F3A-A769-543A5F1C86FA}" dt="2026-04-14T12:49:24.716" v="1" actId="20577"/>
        <pc:sldMkLst>
          <pc:docMk/>
          <pc:sldMk cId="0" sldId="262"/>
        </pc:sldMkLst>
        <pc:spChg chg="mod">
          <ac:chgData name="Bradley Barr" userId="7XVDeD2+knq3qOFoW1+ZjCY+GdiciTdNGQIm7KeHlMw=" providerId="None" clId="Web-{74828B3E-E9D3-4F3A-A769-543A5F1C86FA}" dt="2026-04-14T12:49:24.716" v="1" actId="20577"/>
          <ac:spMkLst>
            <pc:docMk/>
            <pc:sldMk cId="0" sldId="262"/>
            <ac:spMk id="130" creationId="{00000000-0000-0000-0000-000000000000}"/>
          </ac:spMkLst>
        </pc:spChg>
      </pc:sldChg>
      <pc:sldChg chg="addSp modSp">
        <pc:chgData name="Bradley Barr" userId="7XVDeD2+knq3qOFoW1+ZjCY+GdiciTdNGQIm7KeHlMw=" providerId="None" clId="Web-{74828B3E-E9D3-4F3A-A769-543A5F1C86FA}" dt="2026-04-14T12:51:07.748" v="34" actId="1076"/>
        <pc:sldMkLst>
          <pc:docMk/>
          <pc:sldMk cId="0" sldId="263"/>
        </pc:sldMkLst>
        <pc:spChg chg="add mod">
          <ac:chgData name="Bradley Barr" userId="7XVDeD2+knq3qOFoW1+ZjCY+GdiciTdNGQIm7KeHlMw=" providerId="None" clId="Web-{74828B3E-E9D3-4F3A-A769-543A5F1C86FA}" dt="2026-04-14T12:49:42.716" v="11" actId="20577"/>
          <ac:spMkLst>
            <pc:docMk/>
            <pc:sldMk cId="0" sldId="263"/>
            <ac:spMk id="2" creationId="{19B64F39-D19F-7D68-1B4A-B02AFFFE1699}"/>
          </ac:spMkLst>
        </pc:spChg>
        <pc:spChg chg="add mod">
          <ac:chgData name="Bradley Barr" userId="7XVDeD2+knq3qOFoW1+ZjCY+GdiciTdNGQIm7KeHlMw=" providerId="None" clId="Web-{74828B3E-E9D3-4F3A-A769-543A5F1C86FA}" dt="2026-04-14T12:50:55.123" v="30"/>
          <ac:spMkLst>
            <pc:docMk/>
            <pc:sldMk cId="0" sldId="263"/>
            <ac:spMk id="3" creationId="{40E5633F-F0C5-59E7-DA78-F2E676687B01}"/>
          </ac:spMkLst>
        </pc:spChg>
        <pc:spChg chg="add mod">
          <ac:chgData name="Bradley Barr" userId="7XVDeD2+knq3qOFoW1+ZjCY+GdiciTdNGQIm7KeHlMw=" providerId="None" clId="Web-{74828B3E-E9D3-4F3A-A769-543A5F1C86FA}" dt="2026-04-14T12:51:07.748" v="34" actId="1076"/>
          <ac:spMkLst>
            <pc:docMk/>
            <pc:sldMk cId="0" sldId="263"/>
            <ac:spMk id="4" creationId="{5ABDFD20-B5FA-53DC-0C73-47A736E99B05}"/>
          </ac:spMkLst>
        </pc:spChg>
        <pc:spChg chg="mod">
          <ac:chgData name="Bradley Barr" userId="7XVDeD2+knq3qOFoW1+ZjCY+GdiciTdNGQIm7KeHlMw=" providerId="None" clId="Web-{74828B3E-E9D3-4F3A-A769-543A5F1C86FA}" dt="2026-04-14T12:50:37.717" v="25" actId="14100"/>
          <ac:spMkLst>
            <pc:docMk/>
            <pc:sldMk cId="0" sldId="263"/>
            <ac:spMk id="138" creationId="{00000000-0000-0000-0000-000000000000}"/>
          </ac:spMkLst>
        </pc:spChg>
      </pc:sldChg>
      <pc:sldChg chg="ord">
        <pc:chgData name="Bradley Barr" userId="7XVDeD2+knq3qOFoW1+ZjCY+GdiciTdNGQIm7KeHlMw=" providerId="None" clId="Web-{74828B3E-E9D3-4F3A-A769-543A5F1C86FA}" dt="2026-04-14T13:14:54.918" v="80"/>
        <pc:sldMkLst>
          <pc:docMk/>
          <pc:sldMk cId="0" sldId="266"/>
        </pc:sldMkLst>
      </pc:sldChg>
      <pc:sldChg chg="modSp">
        <pc:chgData name="Bradley Barr" userId="7XVDeD2+knq3qOFoW1+ZjCY+GdiciTdNGQIm7KeHlMw=" providerId="None" clId="Web-{74828B3E-E9D3-4F3A-A769-543A5F1C86FA}" dt="2026-04-14T13:22:50.832" v="132" actId="20577"/>
        <pc:sldMkLst>
          <pc:docMk/>
          <pc:sldMk cId="0" sldId="270"/>
        </pc:sldMkLst>
      </pc:sldChg>
      <pc:sldChg chg="modSp">
        <pc:chgData name="Bradley Barr" userId="7XVDeD2+knq3qOFoW1+ZjCY+GdiciTdNGQIm7KeHlMw=" providerId="None" clId="Web-{74828B3E-E9D3-4F3A-A769-543A5F1C86FA}" dt="2026-04-14T13:23:03.738" v="139" actId="20577"/>
        <pc:sldMkLst>
          <pc:docMk/>
          <pc:sldMk cId="0" sldId="271"/>
        </pc:sldMkLst>
        <pc:spChg chg="mod">
          <ac:chgData name="Bradley Barr" userId="7XVDeD2+knq3qOFoW1+ZjCY+GdiciTdNGQIm7KeHlMw=" providerId="None" clId="Web-{74828B3E-E9D3-4F3A-A769-543A5F1C86FA}" dt="2026-04-14T13:23:03.738" v="139" actId="20577"/>
          <ac:spMkLst>
            <pc:docMk/>
            <pc:sldMk cId="0" sldId="271"/>
            <ac:spMk id="205" creationId="{00000000-0000-0000-0000-000000000000}"/>
          </ac:spMkLst>
        </pc:spChg>
      </pc:sldChg>
      <pc:sldChg chg="modSp">
        <pc:chgData name="Bradley Barr" userId="7XVDeD2+knq3qOFoW1+ZjCY+GdiciTdNGQIm7KeHlMw=" providerId="None" clId="Web-{74828B3E-E9D3-4F3A-A769-543A5F1C86FA}" dt="2026-04-14T13:07:43.866" v="40" actId="20577"/>
        <pc:sldMkLst>
          <pc:docMk/>
          <pc:sldMk cId="746599661" sldId="277"/>
        </pc:sldMkLst>
        <pc:spChg chg="mod">
          <ac:chgData name="Bradley Barr" userId="7XVDeD2+knq3qOFoW1+ZjCY+GdiciTdNGQIm7KeHlMw=" providerId="None" clId="Web-{74828B3E-E9D3-4F3A-A769-543A5F1C86FA}" dt="2026-04-14T13:07:43.866" v="40" actId="20577"/>
          <ac:spMkLst>
            <pc:docMk/>
            <pc:sldMk cId="746599661" sldId="277"/>
            <ac:spMk id="232" creationId="{3FE721DE-F807-2E27-65C4-3EBAAE90CA91}"/>
          </ac:spMkLst>
        </pc:spChg>
      </pc:sldChg>
      <pc:sldChg chg="modSp">
        <pc:chgData name="Bradley Barr" userId="7XVDeD2+knq3qOFoW1+ZjCY+GdiciTdNGQIm7KeHlMw=" providerId="None" clId="Web-{74828B3E-E9D3-4F3A-A769-543A5F1C86FA}" dt="2026-04-14T13:14:28.918" v="79" actId="20577"/>
        <pc:sldMkLst>
          <pc:docMk/>
          <pc:sldMk cId="486290516" sldId="406"/>
        </pc:sldMkLst>
      </pc:sldChg>
      <pc:sldChg chg="modSp add">
        <pc:chgData name="Bradley Barr" userId="7XVDeD2+knq3qOFoW1+ZjCY+GdiciTdNGQIm7KeHlMw=" providerId="None" clId="Web-{74828B3E-E9D3-4F3A-A769-543A5F1C86FA}" dt="2026-04-14T13:11:21.901" v="75" actId="20577"/>
        <pc:sldMkLst>
          <pc:docMk/>
          <pc:sldMk cId="159748481" sldId="407"/>
        </pc:sldMkLst>
        <pc:spChg chg="mod">
          <ac:chgData name="Bradley Barr" userId="7XVDeD2+knq3qOFoW1+ZjCY+GdiciTdNGQIm7KeHlMw=" providerId="None" clId="Web-{74828B3E-E9D3-4F3A-A769-543A5F1C86FA}" dt="2026-04-14T13:11:21.901" v="75" actId="20577"/>
          <ac:spMkLst>
            <pc:docMk/>
            <pc:sldMk cId="159748481" sldId="407"/>
            <ac:spMk id="91" creationId="{00000000-0000-0000-0000-000000000000}"/>
          </ac:spMkLst>
        </pc:spChg>
      </pc:sldChg>
    </pc:docChg>
  </pc:docChgLst>
  <pc:docChgLst>
    <pc:chgData name="Bradley Barr" userId="7XVDeD2+knq3qOFoW1+ZjCY+GdiciTdNGQIm7KeHlMw=" providerId="None" clId="Web-{5D3D31CA-6464-435E-ACA3-112702A16FCE}"/>
    <pc:docChg chg="modSld">
      <pc:chgData name="Bradley Barr" userId="7XVDeD2+knq3qOFoW1+ZjCY+GdiciTdNGQIm7KeHlMw=" providerId="None" clId="Web-{5D3D31CA-6464-435E-ACA3-112702A16FCE}" dt="2026-04-15T20:40:58.055" v="6"/>
      <pc:docMkLst>
        <pc:docMk/>
      </pc:docMkLst>
      <pc:sldChg chg="modSp">
        <pc:chgData name="Bradley Barr" userId="7XVDeD2+knq3qOFoW1+ZjCY+GdiciTdNGQIm7KeHlMw=" providerId="None" clId="Web-{5D3D31CA-6464-435E-ACA3-112702A16FCE}" dt="2026-04-15T20:38:03.320" v="0" actId="20577"/>
        <pc:sldMkLst>
          <pc:docMk/>
          <pc:sldMk cId="2075095173" sldId="308"/>
        </pc:sldMkLst>
        <pc:spChg chg="mod">
          <ac:chgData name="Bradley Barr" userId="7XVDeD2+knq3qOFoW1+ZjCY+GdiciTdNGQIm7KeHlMw=" providerId="None" clId="Web-{5D3D31CA-6464-435E-ACA3-112702A16FCE}" dt="2026-04-15T20:38:03.320" v="0" actId="20577"/>
          <ac:spMkLst>
            <pc:docMk/>
            <pc:sldMk cId="2075095173" sldId="308"/>
            <ac:spMk id="3" creationId="{39001DEE-AD9B-45BF-8B10-6C9A7AD2E5AB}"/>
          </ac:spMkLst>
        </pc:spChg>
      </pc:sldChg>
      <pc:sldChg chg="modSp addAnim modAnim">
        <pc:chgData name="Bradley Barr" userId="7XVDeD2+knq3qOFoW1+ZjCY+GdiciTdNGQIm7KeHlMw=" providerId="None" clId="Web-{5D3D31CA-6464-435E-ACA3-112702A16FCE}" dt="2026-04-15T20:40:58.055" v="6"/>
        <pc:sldMkLst>
          <pc:docMk/>
          <pc:sldMk cId="3709528693" sldId="404"/>
        </pc:sldMkLst>
        <pc:spChg chg="mod">
          <ac:chgData name="Bradley Barr" userId="7XVDeD2+knq3qOFoW1+ZjCY+GdiciTdNGQIm7KeHlMw=" providerId="None" clId="Web-{5D3D31CA-6464-435E-ACA3-112702A16FCE}" dt="2026-04-15T20:38:24.430" v="1" actId="20577"/>
          <ac:spMkLst>
            <pc:docMk/>
            <pc:sldMk cId="3709528693" sldId="404"/>
            <ac:spMk id="6" creationId="{E70C69B2-AAE3-42BF-EA97-5620E3BC72EC}"/>
          </ac:spMkLst>
        </pc:spChg>
      </pc:sldChg>
    </pc:docChg>
  </pc:docChgLst>
  <pc:docChgLst>
    <pc:chgData name="Bradley Barr" userId="7XVDeD2+knq3qOFoW1+ZjCY+GdiciTdNGQIm7KeHlMw=" providerId="None" clId="Web-{DF05B5D4-A6B7-403B-A70C-7E72E6364B62}"/>
    <pc:docChg chg="addSld delSld modSld">
      <pc:chgData name="Bradley Barr" userId="7XVDeD2+knq3qOFoW1+ZjCY+GdiciTdNGQIm7KeHlMw=" providerId="None" clId="Web-{DF05B5D4-A6B7-403B-A70C-7E72E6364B62}" dt="2026-04-10T15:12:04.646" v="81"/>
      <pc:docMkLst>
        <pc:docMk/>
      </pc:docMkLst>
      <pc:sldChg chg="modSp add del mod modClrScheme chgLayout">
        <pc:chgData name="Bradley Barr" userId="7XVDeD2+knq3qOFoW1+ZjCY+GdiciTdNGQIm7KeHlMw=" providerId="None" clId="Web-{DF05B5D4-A6B7-403B-A70C-7E72E6364B62}" dt="2026-04-10T15:11:41.411" v="77"/>
        <pc:sldMkLst>
          <pc:docMk/>
          <pc:sldMk cId="0" sldId="259"/>
        </pc:sldMkLst>
        <pc:spChg chg="mod ord">
          <ac:chgData name="Bradley Barr" userId="7XVDeD2+knq3qOFoW1+ZjCY+GdiciTdNGQIm7KeHlMw=" providerId="None" clId="Web-{DF05B5D4-A6B7-403B-A70C-7E72E6364B62}" dt="2026-04-10T15:11:41.411" v="77"/>
          <ac:spMkLst>
            <pc:docMk/>
            <pc:sldMk cId="0" sldId="259"/>
            <ac:spMk id="103" creationId="{00000000-0000-0000-0000-000000000000}"/>
          </ac:spMkLst>
        </pc:spChg>
        <pc:spChg chg="mod ord">
          <ac:chgData name="Bradley Barr" userId="7XVDeD2+knq3qOFoW1+ZjCY+GdiciTdNGQIm7KeHlMw=" providerId="None" clId="Web-{DF05B5D4-A6B7-403B-A70C-7E72E6364B62}" dt="2026-04-10T15:11:41.411" v="77"/>
          <ac:spMkLst>
            <pc:docMk/>
            <pc:sldMk cId="0" sldId="259"/>
            <ac:spMk id="104" creationId="{00000000-0000-0000-0000-000000000000}"/>
          </ac:spMkLst>
        </pc:spChg>
        <pc:spChg chg="mod ord">
          <ac:chgData name="Bradley Barr" userId="7XVDeD2+knq3qOFoW1+ZjCY+GdiciTdNGQIm7KeHlMw=" providerId="None" clId="Web-{DF05B5D4-A6B7-403B-A70C-7E72E6364B62}" dt="2026-04-10T15:11:41.411" v="77"/>
          <ac:spMkLst>
            <pc:docMk/>
            <pc:sldMk cId="0" sldId="259"/>
            <ac:spMk id="105" creationId="{00000000-0000-0000-0000-000000000000}"/>
          </ac:spMkLst>
        </pc:spChg>
      </pc:sldChg>
      <pc:sldChg chg="add del">
        <pc:chgData name="Bradley Barr" userId="7XVDeD2+knq3qOFoW1+ZjCY+GdiciTdNGQIm7KeHlMw=" providerId="None" clId="Web-{DF05B5D4-A6B7-403B-A70C-7E72E6364B62}" dt="2026-04-10T15:11:08.020" v="58"/>
        <pc:sldMkLst>
          <pc:docMk/>
          <pc:sldMk cId="0" sldId="260"/>
        </pc:sldMkLst>
      </pc:sldChg>
      <pc:sldChg chg="add del">
        <pc:chgData name="Bradley Barr" userId="7XVDeD2+knq3qOFoW1+ZjCY+GdiciTdNGQIm7KeHlMw=" providerId="None" clId="Web-{DF05B5D4-A6B7-403B-A70C-7E72E6364B62}" dt="2026-04-10T15:11:08.052" v="59"/>
        <pc:sldMkLst>
          <pc:docMk/>
          <pc:sldMk cId="0" sldId="261"/>
        </pc:sldMkLst>
      </pc:sldChg>
      <pc:sldChg chg="add del">
        <pc:chgData name="Bradley Barr" userId="7XVDeD2+knq3qOFoW1+ZjCY+GdiciTdNGQIm7KeHlMw=" providerId="None" clId="Web-{DF05B5D4-A6B7-403B-A70C-7E72E6364B62}" dt="2026-04-10T15:11:08.098" v="60"/>
        <pc:sldMkLst>
          <pc:docMk/>
          <pc:sldMk cId="0" sldId="262"/>
        </pc:sldMkLst>
      </pc:sldChg>
      <pc:sldChg chg="add del">
        <pc:chgData name="Bradley Barr" userId="7XVDeD2+knq3qOFoW1+ZjCY+GdiciTdNGQIm7KeHlMw=" providerId="None" clId="Web-{DF05B5D4-A6B7-403B-A70C-7E72E6364B62}" dt="2026-04-10T15:11:08.161" v="61"/>
        <pc:sldMkLst>
          <pc:docMk/>
          <pc:sldMk cId="0" sldId="263"/>
        </pc:sldMkLst>
      </pc:sldChg>
      <pc:sldChg chg="add del">
        <pc:chgData name="Bradley Barr" userId="7XVDeD2+knq3qOFoW1+ZjCY+GdiciTdNGQIm7KeHlMw=" providerId="None" clId="Web-{DF05B5D4-A6B7-403B-A70C-7E72E6364B62}" dt="2026-04-10T15:11:08.317" v="63"/>
        <pc:sldMkLst>
          <pc:docMk/>
          <pc:sldMk cId="0" sldId="265"/>
        </pc:sldMkLst>
      </pc:sldChg>
      <pc:sldChg chg="add del">
        <pc:chgData name="Bradley Barr" userId="7XVDeD2+knq3qOFoW1+ZjCY+GdiciTdNGQIm7KeHlMw=" providerId="None" clId="Web-{DF05B5D4-A6B7-403B-A70C-7E72E6364B62}" dt="2026-04-10T15:11:08.364" v="65"/>
        <pc:sldMkLst>
          <pc:docMk/>
          <pc:sldMk cId="0" sldId="266"/>
        </pc:sldMkLst>
      </pc:sldChg>
      <pc:sldChg chg="add del">
        <pc:chgData name="Bradley Barr" userId="7XVDeD2+knq3qOFoW1+ZjCY+GdiciTdNGQIm7KeHlMw=" providerId="None" clId="Web-{DF05B5D4-A6B7-403B-A70C-7E72E6364B62}" dt="2026-04-10T15:11:08.395" v="66"/>
        <pc:sldMkLst>
          <pc:docMk/>
          <pc:sldMk cId="0" sldId="267"/>
        </pc:sldMkLst>
      </pc:sldChg>
      <pc:sldChg chg="add del">
        <pc:chgData name="Bradley Barr" userId="7XVDeD2+knq3qOFoW1+ZjCY+GdiciTdNGQIm7KeHlMw=" providerId="None" clId="Web-{DF05B5D4-A6B7-403B-A70C-7E72E6364B62}" dt="2026-04-10T15:11:08.552" v="67"/>
        <pc:sldMkLst>
          <pc:docMk/>
          <pc:sldMk cId="0" sldId="268"/>
        </pc:sldMkLst>
      </pc:sldChg>
      <pc:sldChg chg="add del">
        <pc:chgData name="Bradley Barr" userId="7XVDeD2+knq3qOFoW1+ZjCY+GdiciTdNGQIm7KeHlMw=" providerId="None" clId="Web-{DF05B5D4-A6B7-403B-A70C-7E72E6364B62}" dt="2026-04-10T15:11:08.598" v="68"/>
        <pc:sldMkLst>
          <pc:docMk/>
          <pc:sldMk cId="0" sldId="269"/>
        </pc:sldMkLst>
      </pc:sldChg>
      <pc:sldChg chg="add del">
        <pc:chgData name="Bradley Barr" userId="7XVDeD2+knq3qOFoW1+ZjCY+GdiciTdNGQIm7KeHlMw=" providerId="None" clId="Web-{DF05B5D4-A6B7-403B-A70C-7E72E6364B62}" dt="2026-04-10T15:11:08.630" v="69"/>
        <pc:sldMkLst>
          <pc:docMk/>
          <pc:sldMk cId="0" sldId="270"/>
        </pc:sldMkLst>
      </pc:sldChg>
      <pc:sldChg chg="modSp add del mod modClrScheme chgLayout">
        <pc:chgData name="Bradley Barr" userId="7XVDeD2+knq3qOFoW1+ZjCY+GdiciTdNGQIm7KeHlMw=" providerId="None" clId="Web-{DF05B5D4-A6B7-403B-A70C-7E72E6364B62}" dt="2026-04-10T15:11:59.364" v="80"/>
        <pc:sldMkLst>
          <pc:docMk/>
          <pc:sldMk cId="0" sldId="271"/>
        </pc:sldMkLst>
        <pc:spChg chg="mod ord">
          <ac:chgData name="Bradley Barr" userId="7XVDeD2+knq3qOFoW1+ZjCY+GdiciTdNGQIm7KeHlMw=" providerId="None" clId="Web-{DF05B5D4-A6B7-403B-A70C-7E72E6364B62}" dt="2026-04-10T15:11:59.364" v="80"/>
          <ac:spMkLst>
            <pc:docMk/>
            <pc:sldMk cId="0" sldId="271"/>
            <ac:spMk id="204" creationId="{00000000-0000-0000-0000-000000000000}"/>
          </ac:spMkLst>
        </pc:spChg>
        <pc:spChg chg="mod ord">
          <ac:chgData name="Bradley Barr" userId="7XVDeD2+knq3qOFoW1+ZjCY+GdiciTdNGQIm7KeHlMw=" providerId="None" clId="Web-{DF05B5D4-A6B7-403B-A70C-7E72E6364B62}" dt="2026-04-10T15:11:59.364" v="80"/>
          <ac:spMkLst>
            <pc:docMk/>
            <pc:sldMk cId="0" sldId="271"/>
            <ac:spMk id="205" creationId="{00000000-0000-0000-0000-000000000000}"/>
          </ac:spMkLst>
        </pc:spChg>
        <pc:spChg chg="mod ord">
          <ac:chgData name="Bradley Barr" userId="7XVDeD2+knq3qOFoW1+ZjCY+GdiciTdNGQIm7KeHlMw=" providerId="None" clId="Web-{DF05B5D4-A6B7-403B-A70C-7E72E6364B62}" dt="2026-04-10T15:11:59.364" v="80"/>
          <ac:spMkLst>
            <pc:docMk/>
            <pc:sldMk cId="0" sldId="271"/>
            <ac:spMk id="206" creationId="{00000000-0000-0000-0000-000000000000}"/>
          </ac:spMkLst>
        </pc:spChg>
      </pc:sldChg>
      <pc:sldChg chg="add del">
        <pc:chgData name="Bradley Barr" userId="7XVDeD2+knq3qOFoW1+ZjCY+GdiciTdNGQIm7KeHlMw=" providerId="None" clId="Web-{DF05B5D4-A6B7-403B-A70C-7E72E6364B62}" dt="2026-04-10T15:11:08.723" v="71"/>
        <pc:sldMkLst>
          <pc:docMk/>
          <pc:sldMk cId="0" sldId="272"/>
        </pc:sldMkLst>
      </pc:sldChg>
      <pc:sldChg chg="modSp add del mod modClrScheme chgLayout">
        <pc:chgData name="Bradley Barr" userId="7XVDeD2+knq3qOFoW1+ZjCY+GdiciTdNGQIm7KeHlMw=" providerId="None" clId="Web-{DF05B5D4-A6B7-403B-A70C-7E72E6364B62}" dt="2026-04-10T15:12:04.646" v="81"/>
        <pc:sldMkLst>
          <pc:docMk/>
          <pc:sldMk cId="0" sldId="273"/>
        </pc:sldMkLst>
        <pc:spChg chg="mod ord">
          <ac:chgData name="Bradley Barr" userId="7XVDeD2+knq3qOFoW1+ZjCY+GdiciTdNGQIm7KeHlMw=" providerId="None" clId="Web-{DF05B5D4-A6B7-403B-A70C-7E72E6364B62}" dt="2026-04-10T15:12:04.646" v="81"/>
          <ac:spMkLst>
            <pc:docMk/>
            <pc:sldMk cId="0" sldId="273"/>
            <ac:spMk id="222" creationId="{00000000-0000-0000-0000-000000000000}"/>
          </ac:spMkLst>
        </pc:spChg>
        <pc:spChg chg="mod ord">
          <ac:chgData name="Bradley Barr" userId="7XVDeD2+knq3qOFoW1+ZjCY+GdiciTdNGQIm7KeHlMw=" providerId="None" clId="Web-{DF05B5D4-A6B7-403B-A70C-7E72E6364B62}" dt="2026-04-10T15:12:04.646" v="81"/>
          <ac:spMkLst>
            <pc:docMk/>
            <pc:sldMk cId="0" sldId="273"/>
            <ac:spMk id="223" creationId="{00000000-0000-0000-0000-000000000000}"/>
          </ac:spMkLst>
        </pc:spChg>
        <pc:spChg chg="mod ord">
          <ac:chgData name="Bradley Barr" userId="7XVDeD2+knq3qOFoW1+ZjCY+GdiciTdNGQIm7KeHlMw=" providerId="None" clId="Web-{DF05B5D4-A6B7-403B-A70C-7E72E6364B62}" dt="2026-04-10T15:12:04.646" v="81"/>
          <ac:spMkLst>
            <pc:docMk/>
            <pc:sldMk cId="0" sldId="273"/>
            <ac:spMk id="224" creationId="{00000000-0000-0000-0000-000000000000}"/>
          </ac:spMkLst>
        </pc:spChg>
      </pc:sldChg>
      <pc:sldChg chg="add del">
        <pc:chgData name="Bradley Barr" userId="7XVDeD2+knq3qOFoW1+ZjCY+GdiciTdNGQIm7KeHlMw=" providerId="None" clId="Web-{DF05B5D4-A6B7-403B-A70C-7E72E6364B62}" dt="2026-04-10T15:11:08.755" v="73"/>
        <pc:sldMkLst>
          <pc:docMk/>
          <pc:sldMk cId="0" sldId="274"/>
        </pc:sldMkLst>
      </pc:sldChg>
      <pc:sldChg chg="add del">
        <pc:chgData name="Bradley Barr" userId="7XVDeD2+knq3qOFoW1+ZjCY+GdiciTdNGQIm7KeHlMw=" providerId="None" clId="Web-{DF05B5D4-A6B7-403B-A70C-7E72E6364B62}" dt="2026-04-10T15:11:08.786" v="75"/>
        <pc:sldMkLst>
          <pc:docMk/>
          <pc:sldMk cId="0" sldId="275"/>
        </pc:sldMkLst>
      </pc:sldChg>
      <pc:sldChg chg="add del">
        <pc:chgData name="Bradley Barr" userId="7XVDeD2+knq3qOFoW1+ZjCY+GdiciTdNGQIm7KeHlMw=" providerId="None" clId="Web-{DF05B5D4-A6B7-403B-A70C-7E72E6364B62}" dt="2026-04-10T15:11:08.817" v="76"/>
        <pc:sldMkLst>
          <pc:docMk/>
          <pc:sldMk cId="746599661" sldId="277"/>
        </pc:sldMkLst>
      </pc:sldChg>
      <pc:sldChg chg="modSp add mod modClrScheme chgLayout">
        <pc:chgData name="Bradley Barr" userId="7XVDeD2+knq3qOFoW1+ZjCY+GdiciTdNGQIm7KeHlMw=" providerId="None" clId="Web-{DF05B5D4-A6B7-403B-A70C-7E72E6364B62}" dt="2026-04-10T15:11:53.161" v="79"/>
        <pc:sldMkLst>
          <pc:docMk/>
          <pc:sldMk cId="486290516" sldId="406"/>
        </pc:sldMkLst>
        <pc:spChg chg="mod ord">
          <ac:chgData name="Bradley Barr" userId="7XVDeD2+knq3qOFoW1+ZjCY+GdiciTdNGQIm7KeHlMw=" providerId="None" clId="Web-{DF05B5D4-A6B7-403B-A70C-7E72E6364B62}" dt="2026-04-10T15:11:53.161" v="79"/>
          <ac:spMkLst>
            <pc:docMk/>
            <pc:sldMk cId="486290516" sldId="406"/>
            <ac:spMk id="103" creationId="{5E894F22-BEFF-E1EC-36CC-E7F7BFC84DFD}"/>
          </ac:spMkLst>
        </pc:spChg>
        <pc:spChg chg="mod ord">
          <ac:chgData name="Bradley Barr" userId="7XVDeD2+knq3qOFoW1+ZjCY+GdiciTdNGQIm7KeHlMw=" providerId="None" clId="Web-{DF05B5D4-A6B7-403B-A70C-7E72E6364B62}" dt="2026-04-10T15:11:53.161" v="79"/>
          <ac:spMkLst>
            <pc:docMk/>
            <pc:sldMk cId="486290516" sldId="406"/>
            <ac:spMk id="105" creationId="{1A31908E-8B06-A42A-1BBF-C5929D48B83A}"/>
          </ac:spMkLst>
        </pc:spChg>
      </pc:sldChg>
    </pc:docChg>
  </pc:docChgLst>
  <pc:docChgLst>
    <pc:chgData name="Bradley Barr" userId="7XVDeD2+knq3qOFoW1+ZjCY+GdiciTdNGQIm7KeHlMw=" providerId="None" clId="Web-{3EA358A7-4309-4869-AC9C-253220AB0D10}"/>
    <pc:docChg chg="addSld delSld modSld sldOrd">
      <pc:chgData name="Bradley Barr" userId="7XVDeD2+knq3qOFoW1+ZjCY+GdiciTdNGQIm7KeHlMw=" providerId="None" clId="Web-{3EA358A7-4309-4869-AC9C-253220AB0D10}" dt="2026-04-06T19:53:45.121" v="47" actId="20577"/>
      <pc:docMkLst>
        <pc:docMk/>
      </pc:docMkLst>
    </pc:docChg>
  </pc:docChgLst>
  <pc:docChgLst>
    <pc:chgData name="Nick Henry" userId="8zSgQ+1xAFO7Jrw4z6OjPS8n3p6pF85PgmSMxj3FfZI=" providerId="None" clId="Web-{22BD7EF8-6256-43DC-89EC-C8662521C2F0}"/>
    <pc:docChg chg="modSld">
      <pc:chgData name="Nick Henry" userId="8zSgQ+1xAFO7Jrw4z6OjPS8n3p6pF85PgmSMxj3FfZI=" providerId="None" clId="Web-{22BD7EF8-6256-43DC-89EC-C8662521C2F0}" dt="2026-04-16T16:26:59.347" v="114" actId="20577"/>
      <pc:docMkLst>
        <pc:docMk/>
      </pc:docMkLst>
      <pc:sldChg chg="modSp">
        <pc:chgData name="Nick Henry" userId="8zSgQ+1xAFO7Jrw4z6OjPS8n3p6pF85PgmSMxj3FfZI=" providerId="None" clId="Web-{22BD7EF8-6256-43DC-89EC-C8662521C2F0}" dt="2026-04-16T16:24:49.972" v="15" actId="20577"/>
        <pc:sldMkLst>
          <pc:docMk/>
          <pc:sldMk cId="2075095173" sldId="308"/>
        </pc:sldMkLst>
        <pc:spChg chg="mod">
          <ac:chgData name="Nick Henry" userId="8zSgQ+1xAFO7Jrw4z6OjPS8n3p6pF85PgmSMxj3FfZI=" providerId="None" clId="Web-{22BD7EF8-6256-43DC-89EC-C8662521C2F0}" dt="2026-04-16T16:24:49.972" v="15" actId="20577"/>
          <ac:spMkLst>
            <pc:docMk/>
            <pc:sldMk cId="2075095173" sldId="308"/>
            <ac:spMk id="3" creationId="{39001DEE-AD9B-45BF-8B10-6C9A7AD2E5AB}"/>
          </ac:spMkLst>
        </pc:spChg>
      </pc:sldChg>
      <pc:sldChg chg="modSp">
        <pc:chgData name="Nick Henry" userId="8zSgQ+1xAFO7Jrw4z6OjPS8n3p6pF85PgmSMxj3FfZI=" providerId="None" clId="Web-{22BD7EF8-6256-43DC-89EC-C8662521C2F0}" dt="2026-04-16T16:26:59.347" v="114" actId="20577"/>
        <pc:sldMkLst>
          <pc:docMk/>
          <pc:sldMk cId="3709528693" sldId="404"/>
        </pc:sldMkLst>
        <pc:spChg chg="mod">
          <ac:chgData name="Nick Henry" userId="8zSgQ+1xAFO7Jrw4z6OjPS8n3p6pF85PgmSMxj3FfZI=" providerId="None" clId="Web-{22BD7EF8-6256-43DC-89EC-C8662521C2F0}" dt="2026-04-16T16:26:59.347" v="114" actId="20577"/>
          <ac:spMkLst>
            <pc:docMk/>
            <pc:sldMk cId="3709528693" sldId="404"/>
            <ac:spMk id="5" creationId="{561B4029-3B5D-9004-183E-31E2D323F36F}"/>
          </ac:spMkLst>
        </pc:spChg>
        <pc:spChg chg="mod">
          <ac:chgData name="Nick Henry" userId="8zSgQ+1xAFO7Jrw4z6OjPS8n3p6pF85PgmSMxj3FfZI=" providerId="None" clId="Web-{22BD7EF8-6256-43DC-89EC-C8662521C2F0}" dt="2026-04-16T16:26:47.300" v="109" actId="20577"/>
          <ac:spMkLst>
            <pc:docMk/>
            <pc:sldMk cId="3709528693" sldId="404"/>
            <ac:spMk id="6" creationId="{E70C69B2-AAE3-42BF-EA97-5620E3BC72EC}"/>
          </ac:spMkLst>
        </pc:spChg>
      </pc:sldChg>
    </pc:docChg>
  </pc:docChgLst>
  <pc:docChgLst>
    <pc:chgData name="Bradley Barr" userId="7XVDeD2+knq3qOFoW1+ZjCY+GdiciTdNGQIm7KeHlMw=" providerId="None" clId="Web-{ECE4F737-8CAC-4A0F-993E-73C8B6372D80}"/>
    <pc:docChg chg="addSld modSld">
      <pc:chgData name="Bradley Barr" userId="7XVDeD2+knq3qOFoW1+ZjCY+GdiciTdNGQIm7KeHlMw=" providerId="None" clId="Web-{ECE4F737-8CAC-4A0F-993E-73C8B6372D80}" dt="2026-04-16T13:39:28.149" v="40" actId="14100"/>
      <pc:docMkLst>
        <pc:docMk/>
      </pc:docMkLst>
      <pc:sldChg chg="addSp modSp">
        <pc:chgData name="Bradley Barr" userId="7XVDeD2+knq3qOFoW1+ZjCY+GdiciTdNGQIm7KeHlMw=" providerId="None" clId="Web-{ECE4F737-8CAC-4A0F-993E-73C8B6372D80}" dt="2026-04-16T13:26:50.549" v="9" actId="20577"/>
        <pc:sldMkLst>
          <pc:docMk/>
          <pc:sldMk cId="0" sldId="266"/>
        </pc:sldMkLst>
        <pc:spChg chg="add mod">
          <ac:chgData name="Bradley Barr" userId="7XVDeD2+knq3qOFoW1+ZjCY+GdiciTdNGQIm7KeHlMw=" providerId="None" clId="Web-{ECE4F737-8CAC-4A0F-993E-73C8B6372D80}" dt="2026-04-16T13:26:50.549" v="9" actId="20577"/>
          <ac:spMkLst>
            <pc:docMk/>
            <pc:sldMk cId="0" sldId="266"/>
            <ac:spMk id="2" creationId="{54C5C035-14D6-7A93-45A9-91CB81587EBA}"/>
          </ac:spMkLst>
        </pc:spChg>
      </pc:sldChg>
      <pc:sldChg chg="modSp">
        <pc:chgData name="Bradley Barr" userId="7XVDeD2+knq3qOFoW1+ZjCY+GdiciTdNGQIm7KeHlMw=" providerId="None" clId="Web-{ECE4F737-8CAC-4A0F-993E-73C8B6372D80}" dt="2026-04-16T13:26:52.986" v="10" actId="20577"/>
        <pc:sldMkLst>
          <pc:docMk/>
          <pc:sldMk cId="0" sldId="270"/>
        </pc:sldMkLst>
        <pc:spChg chg="mod">
          <ac:chgData name="Bradley Barr" userId="7XVDeD2+knq3qOFoW1+ZjCY+GdiciTdNGQIm7KeHlMw=" providerId="None" clId="Web-{ECE4F737-8CAC-4A0F-993E-73C8B6372D80}" dt="2026-04-16T13:26:52.986" v="10" actId="20577"/>
          <ac:spMkLst>
            <pc:docMk/>
            <pc:sldMk cId="0" sldId="270"/>
            <ac:spMk id="196" creationId="{00000000-0000-0000-0000-000000000000}"/>
          </ac:spMkLst>
        </pc:spChg>
      </pc:sldChg>
      <pc:sldChg chg="addSp modSp new">
        <pc:chgData name="Bradley Barr" userId="7XVDeD2+knq3qOFoW1+ZjCY+GdiciTdNGQIm7KeHlMw=" providerId="None" clId="Web-{ECE4F737-8CAC-4A0F-993E-73C8B6372D80}" dt="2026-04-16T13:27:45.815" v="12"/>
        <pc:sldMkLst>
          <pc:docMk/>
          <pc:sldMk cId="2708672917" sldId="409"/>
        </pc:sldMkLst>
        <pc:picChg chg="add mod">
          <ac:chgData name="Bradley Barr" userId="7XVDeD2+knq3qOFoW1+ZjCY+GdiciTdNGQIm7KeHlMw=" providerId="None" clId="Web-{ECE4F737-8CAC-4A0F-993E-73C8B6372D80}" dt="2026-04-16T13:27:45.815" v="12"/>
          <ac:picMkLst>
            <pc:docMk/>
            <pc:sldMk cId="2708672917" sldId="409"/>
            <ac:picMk id="5" creationId="{1F50FC54-1DD5-6C8F-EDF2-5290608355BC}"/>
          </ac:picMkLst>
        </pc:picChg>
      </pc:sldChg>
      <pc:sldChg chg="addSp modSp new">
        <pc:chgData name="Bradley Barr" userId="7XVDeD2+knq3qOFoW1+ZjCY+GdiciTdNGQIm7KeHlMw=" providerId="None" clId="Web-{ECE4F737-8CAC-4A0F-993E-73C8B6372D80}" dt="2026-04-16T13:28:12.143" v="14"/>
        <pc:sldMkLst>
          <pc:docMk/>
          <pc:sldMk cId="383014500" sldId="410"/>
        </pc:sldMkLst>
        <pc:picChg chg="add mod">
          <ac:chgData name="Bradley Barr" userId="7XVDeD2+knq3qOFoW1+ZjCY+GdiciTdNGQIm7KeHlMw=" providerId="None" clId="Web-{ECE4F737-8CAC-4A0F-993E-73C8B6372D80}" dt="2026-04-16T13:28:12.143" v="14"/>
          <ac:picMkLst>
            <pc:docMk/>
            <pc:sldMk cId="383014500" sldId="410"/>
            <ac:picMk id="5" creationId="{4836062A-5982-D39A-36A4-7096213F0E58}"/>
          </ac:picMkLst>
        </pc:picChg>
      </pc:sldChg>
      <pc:sldChg chg="addSp modSp new">
        <pc:chgData name="Bradley Barr" userId="7XVDeD2+knq3qOFoW1+ZjCY+GdiciTdNGQIm7KeHlMw=" providerId="None" clId="Web-{ECE4F737-8CAC-4A0F-993E-73C8B6372D80}" dt="2026-04-16T13:30:07.473" v="16"/>
        <pc:sldMkLst>
          <pc:docMk/>
          <pc:sldMk cId="690989897" sldId="411"/>
        </pc:sldMkLst>
        <pc:picChg chg="add mod">
          <ac:chgData name="Bradley Barr" userId="7XVDeD2+knq3qOFoW1+ZjCY+GdiciTdNGQIm7KeHlMw=" providerId="None" clId="Web-{ECE4F737-8CAC-4A0F-993E-73C8B6372D80}" dt="2026-04-16T13:30:07.473" v="16"/>
          <ac:picMkLst>
            <pc:docMk/>
            <pc:sldMk cId="690989897" sldId="411"/>
            <ac:picMk id="5" creationId="{20296C6C-5D35-7557-26A4-20A55ACCCBC5}"/>
          </ac:picMkLst>
        </pc:picChg>
      </pc:sldChg>
      <pc:sldChg chg="addSp modSp new">
        <pc:chgData name="Bradley Barr" userId="7XVDeD2+knq3qOFoW1+ZjCY+GdiciTdNGQIm7KeHlMw=" providerId="None" clId="Web-{ECE4F737-8CAC-4A0F-993E-73C8B6372D80}" dt="2026-04-16T13:31:51.020" v="18"/>
        <pc:sldMkLst>
          <pc:docMk/>
          <pc:sldMk cId="75546984" sldId="412"/>
        </pc:sldMkLst>
        <pc:picChg chg="add mod">
          <ac:chgData name="Bradley Barr" userId="7XVDeD2+knq3qOFoW1+ZjCY+GdiciTdNGQIm7KeHlMw=" providerId="None" clId="Web-{ECE4F737-8CAC-4A0F-993E-73C8B6372D80}" dt="2026-04-16T13:31:51.020" v="18"/>
          <ac:picMkLst>
            <pc:docMk/>
            <pc:sldMk cId="75546984" sldId="412"/>
            <ac:picMk id="5" creationId="{F7DE76C2-8065-4B31-2FD5-08AF7B3BDA2A}"/>
          </ac:picMkLst>
        </pc:picChg>
      </pc:sldChg>
      <pc:sldChg chg="addSp delSp modSp new">
        <pc:chgData name="Bradley Barr" userId="7XVDeD2+knq3qOFoW1+ZjCY+GdiciTdNGQIm7KeHlMw=" providerId="None" clId="Web-{ECE4F737-8CAC-4A0F-993E-73C8B6372D80}" dt="2026-04-16T13:39:28.149" v="40" actId="14100"/>
        <pc:sldMkLst>
          <pc:docMk/>
          <pc:sldMk cId="3441628740" sldId="413"/>
        </pc:sldMkLst>
        <pc:spChg chg="del">
          <ac:chgData name="Bradley Barr" userId="7XVDeD2+knq3qOFoW1+ZjCY+GdiciTdNGQIm7KeHlMw=" providerId="None" clId="Web-{ECE4F737-8CAC-4A0F-993E-73C8B6372D80}" dt="2026-04-16T13:38:33.366" v="27"/>
          <ac:spMkLst>
            <pc:docMk/>
            <pc:sldMk cId="3441628740" sldId="413"/>
            <ac:spMk id="2" creationId="{02549A54-5903-9EBB-6164-80B4298F8F3B}"/>
          </ac:spMkLst>
        </pc:spChg>
        <pc:spChg chg="del">
          <ac:chgData name="Bradley Barr" userId="7XVDeD2+knq3qOFoW1+ZjCY+GdiciTdNGQIm7KeHlMw=" providerId="None" clId="Web-{ECE4F737-8CAC-4A0F-993E-73C8B6372D80}" dt="2026-04-16T13:38:33.366" v="26"/>
          <ac:spMkLst>
            <pc:docMk/>
            <pc:sldMk cId="3441628740" sldId="413"/>
            <ac:spMk id="3" creationId="{B58134EF-926E-CE41-E860-2BC8ACA319AD}"/>
          </ac:spMkLst>
        </pc:spChg>
        <pc:spChg chg="add del mod">
          <ac:chgData name="Bradley Barr" userId="7XVDeD2+knq3qOFoW1+ZjCY+GdiciTdNGQIm7KeHlMw=" providerId="None" clId="Web-{ECE4F737-8CAC-4A0F-993E-73C8B6372D80}" dt="2026-04-16T13:38:31.225" v="24"/>
          <ac:spMkLst>
            <pc:docMk/>
            <pc:sldMk cId="3441628740" sldId="413"/>
            <ac:spMk id="7" creationId="{19836703-821D-5F8A-E07D-2EA48F911722}"/>
          </ac:spMkLst>
        </pc:spChg>
        <pc:spChg chg="add mod">
          <ac:chgData name="Bradley Barr" userId="7XVDeD2+knq3qOFoW1+ZjCY+GdiciTdNGQIm7KeHlMw=" providerId="None" clId="Web-{ECE4F737-8CAC-4A0F-993E-73C8B6372D80}" dt="2026-04-16T13:38:33.741" v="30"/>
          <ac:spMkLst>
            <pc:docMk/>
            <pc:sldMk cId="3441628740" sldId="413"/>
            <ac:spMk id="10" creationId="{BDFAE112-C2C9-6015-ABCF-1A9ACB7EF1F3}"/>
          </ac:spMkLst>
        </pc:spChg>
        <pc:spChg chg="add mod">
          <ac:chgData name="Bradley Barr" userId="7XVDeD2+knq3qOFoW1+ZjCY+GdiciTdNGQIm7KeHlMw=" providerId="None" clId="Web-{ECE4F737-8CAC-4A0F-993E-73C8B6372D80}" dt="2026-04-16T13:38:36.382" v="33"/>
          <ac:spMkLst>
            <pc:docMk/>
            <pc:sldMk cId="3441628740" sldId="413"/>
            <ac:spMk id="13" creationId="{28955AD3-1423-6496-D8E1-21255F99FEEA}"/>
          </ac:spMkLst>
        </pc:spChg>
        <pc:graphicFrameChg chg="add del mod">
          <ac:chgData name="Bradley Barr" userId="7XVDeD2+knq3qOFoW1+ZjCY+GdiciTdNGQIm7KeHlMw=" providerId="None" clId="Web-{ECE4F737-8CAC-4A0F-993E-73C8B6372D80}" dt="2026-04-16T13:38:31.225" v="25"/>
          <ac:graphicFrameMkLst>
            <pc:docMk/>
            <pc:sldMk cId="3441628740" sldId="413"/>
            <ac:graphicFrameMk id="6" creationId="{B449E3D9-0A2E-D754-4FA3-90C4EBEE1C52}"/>
          </ac:graphicFrameMkLst>
        </pc:graphicFrameChg>
        <pc:graphicFrameChg chg="add mod">
          <ac:chgData name="Bradley Barr" userId="7XVDeD2+knq3qOFoW1+ZjCY+GdiciTdNGQIm7KeHlMw=" providerId="None" clId="Web-{ECE4F737-8CAC-4A0F-993E-73C8B6372D80}" dt="2026-04-16T13:38:33.710" v="28"/>
          <ac:graphicFrameMkLst>
            <pc:docMk/>
            <pc:sldMk cId="3441628740" sldId="413"/>
            <ac:graphicFrameMk id="9" creationId="{A7243EA3-A44B-3DBC-BA63-A7F6E6FC7470}"/>
          </ac:graphicFrameMkLst>
        </pc:graphicFrameChg>
        <pc:graphicFrameChg chg="add mod">
          <ac:chgData name="Bradley Barr" userId="7XVDeD2+knq3qOFoW1+ZjCY+GdiciTdNGQIm7KeHlMw=" providerId="None" clId="Web-{ECE4F737-8CAC-4A0F-993E-73C8B6372D80}" dt="2026-04-16T13:38:36.350" v="31"/>
          <ac:graphicFrameMkLst>
            <pc:docMk/>
            <pc:sldMk cId="3441628740" sldId="413"/>
            <ac:graphicFrameMk id="12" creationId="{1FA9294F-10FE-A8BB-770A-89A2F4002637}"/>
          </ac:graphicFrameMkLst>
        </pc:graphicFrameChg>
        <pc:picChg chg="add mod">
          <ac:chgData name="Bradley Barr" userId="7XVDeD2+knq3qOFoW1+ZjCY+GdiciTdNGQIm7KeHlMw=" providerId="None" clId="Web-{ECE4F737-8CAC-4A0F-993E-73C8B6372D80}" dt="2026-04-16T13:39:12.632" v="36" actId="1076"/>
          <ac:picMkLst>
            <pc:docMk/>
            <pc:sldMk cId="3441628740" sldId="413"/>
            <ac:picMk id="14" creationId="{98481CE5-57E6-CAF3-BEA5-1E2A36921E34}"/>
          </ac:picMkLst>
        </pc:picChg>
        <pc:picChg chg="add mod">
          <ac:chgData name="Bradley Barr" userId="7XVDeD2+knq3qOFoW1+ZjCY+GdiciTdNGQIm7KeHlMw=" providerId="None" clId="Web-{ECE4F737-8CAC-4A0F-993E-73C8B6372D80}" dt="2026-04-16T13:39:28.149" v="40" actId="14100"/>
          <ac:picMkLst>
            <pc:docMk/>
            <pc:sldMk cId="3441628740" sldId="413"/>
            <ac:picMk id="15" creationId="{2D674A58-BD29-7E04-AEEF-8D7924ADF76A}"/>
          </ac:picMkLst>
        </pc:picChg>
      </pc:sldChg>
    </pc:docChg>
  </pc:docChgLst>
  <pc:docChgLst>
    <pc:chgData name="Bradley Barr" userId="7XVDeD2+knq3qOFoW1+ZjCY+GdiciTdNGQIm7KeHlMw=" providerId="None" clId="Web-{A6D4C760-408E-4C46-8AE1-9BF242E7B428}"/>
    <pc:docChg chg="modSld">
      <pc:chgData name="Bradley Barr" userId="7XVDeD2+knq3qOFoW1+ZjCY+GdiciTdNGQIm7KeHlMw=" providerId="None" clId="Web-{A6D4C760-408E-4C46-8AE1-9BF242E7B428}" dt="2026-04-15T14:10:45.013" v="3" actId="20577"/>
      <pc:docMkLst>
        <pc:docMk/>
      </pc:docMkLst>
      <pc:sldChg chg="modSp">
        <pc:chgData name="Bradley Barr" userId="7XVDeD2+knq3qOFoW1+ZjCY+GdiciTdNGQIm7KeHlMw=" providerId="None" clId="Web-{A6D4C760-408E-4C46-8AE1-9BF242E7B428}" dt="2026-04-15T14:10:35.263" v="0" actId="20577"/>
        <pc:sldMkLst>
          <pc:docMk/>
          <pc:sldMk cId="0" sldId="269"/>
        </pc:sldMkLst>
        <pc:spChg chg="mod">
          <ac:chgData name="Bradley Barr" userId="7XVDeD2+knq3qOFoW1+ZjCY+GdiciTdNGQIm7KeHlMw=" providerId="None" clId="Web-{A6D4C760-408E-4C46-8AE1-9BF242E7B428}" dt="2026-04-15T14:10:35.263" v="0" actId="20577"/>
          <ac:spMkLst>
            <pc:docMk/>
            <pc:sldMk cId="0" sldId="269"/>
            <ac:spMk id="190" creationId="{00000000-0000-0000-0000-000000000000}"/>
          </ac:spMkLst>
        </pc:spChg>
      </pc:sldChg>
      <pc:sldChg chg="modSp">
        <pc:chgData name="Bradley Barr" userId="7XVDeD2+knq3qOFoW1+ZjCY+GdiciTdNGQIm7KeHlMw=" providerId="None" clId="Web-{A6D4C760-408E-4C46-8AE1-9BF242E7B428}" dt="2026-04-15T14:10:45.013" v="3" actId="20577"/>
        <pc:sldMkLst>
          <pc:docMk/>
          <pc:sldMk cId="0" sldId="270"/>
        </pc:sldMkLst>
        <pc:spChg chg="mod">
          <ac:chgData name="Bradley Barr" userId="7XVDeD2+knq3qOFoW1+ZjCY+GdiciTdNGQIm7KeHlMw=" providerId="None" clId="Web-{A6D4C760-408E-4C46-8AE1-9BF242E7B428}" dt="2026-04-15T14:10:45.013" v="3" actId="20577"/>
          <ac:spMkLst>
            <pc:docMk/>
            <pc:sldMk cId="0" sldId="270"/>
            <ac:spMk id="196" creationId="{00000000-0000-0000-0000-000000000000}"/>
          </ac:spMkLst>
        </pc:spChg>
      </pc:sldChg>
    </pc:docChg>
  </pc:docChgLst>
  <pc:docChgLst>
    <pc:chgData name="Bradley Barr" userId="7XVDeD2+knq3qOFoW1+ZjCY+GdiciTdNGQIm7KeHlMw=" providerId="None" clId="Web-{1B561BE0-A3ED-4E65-9D5B-4D5DCBC562AC}"/>
    <pc:docChg chg="modSld">
      <pc:chgData name="Bradley Barr" userId="7XVDeD2+knq3qOFoW1+ZjCY+GdiciTdNGQIm7KeHlMw=" providerId="None" clId="Web-{1B561BE0-A3ED-4E65-9D5B-4D5DCBC562AC}" dt="2026-04-10T16:48:31.552" v="160" actId="20577"/>
      <pc:docMkLst>
        <pc:docMk/>
      </pc:docMkLst>
      <pc:sldChg chg="delSp modSp">
        <pc:chgData name="Bradley Barr" userId="7XVDeD2+knq3qOFoW1+ZjCY+GdiciTdNGQIm7KeHlMw=" providerId="None" clId="Web-{1B561BE0-A3ED-4E65-9D5B-4D5DCBC562AC}" dt="2026-04-10T16:48:31.552" v="160" actId="20577"/>
        <pc:sldMkLst>
          <pc:docMk/>
          <pc:sldMk cId="0" sldId="270"/>
        </pc:sldMkLst>
        <pc:spChg chg="mod">
          <ac:chgData name="Bradley Barr" userId="7XVDeD2+knq3qOFoW1+ZjCY+GdiciTdNGQIm7KeHlMw=" providerId="None" clId="Web-{1B561BE0-A3ED-4E65-9D5B-4D5DCBC562AC}" dt="2026-04-10T16:13:53.854" v="5" actId="20577"/>
          <ac:spMkLst>
            <pc:docMk/>
            <pc:sldMk cId="0" sldId="270"/>
            <ac:spMk id="196" creationId="{00000000-0000-0000-0000-000000000000}"/>
          </ac:spMkLst>
        </pc:spChg>
      </pc:sldChg>
    </pc:docChg>
  </pc:docChgLst>
  <pc:docChgLst>
    <pc:chgData name="Bradley Barr" userId="7XVDeD2+knq3qOFoW1+ZjCY+GdiciTdNGQIm7KeHlMw=" providerId="None" clId="Web-{734454BD-A3D1-474B-A9D6-797EF412F2C9}"/>
    <pc:docChg chg="addSld delSld modSld sldOrd">
      <pc:chgData name="Bradley Barr" userId="7XVDeD2+knq3qOFoW1+ZjCY+GdiciTdNGQIm7KeHlMw=" providerId="None" clId="Web-{734454BD-A3D1-474B-A9D6-797EF412F2C9}" dt="2026-04-16T19:41:05.571" v="1074" actId="20577"/>
      <pc:docMkLst>
        <pc:docMk/>
      </pc:docMkLst>
      <pc:sldChg chg="delAnim">
        <pc:chgData name="Bradley Barr" userId="7XVDeD2+knq3qOFoW1+ZjCY+GdiciTdNGQIm7KeHlMw=" providerId="None" clId="Web-{734454BD-A3D1-474B-A9D6-797EF412F2C9}" dt="2026-04-16T19:04:33.689" v="913"/>
        <pc:sldMkLst>
          <pc:docMk/>
          <pc:sldMk cId="0" sldId="259"/>
        </pc:sldMkLst>
      </pc:sldChg>
      <pc:sldChg chg="delAnim">
        <pc:chgData name="Bradley Barr" userId="7XVDeD2+knq3qOFoW1+ZjCY+GdiciTdNGQIm7KeHlMw=" providerId="None" clId="Web-{734454BD-A3D1-474B-A9D6-797EF412F2C9}" dt="2026-04-16T19:28:21.518" v="981"/>
        <pc:sldMkLst>
          <pc:docMk/>
          <pc:sldMk cId="0" sldId="260"/>
        </pc:sldMkLst>
      </pc:sldChg>
      <pc:sldChg chg="modAnim">
        <pc:chgData name="Bradley Barr" userId="7XVDeD2+knq3qOFoW1+ZjCY+GdiciTdNGQIm7KeHlMw=" providerId="None" clId="Web-{734454BD-A3D1-474B-A9D6-797EF412F2C9}" dt="2026-04-16T19:27:50.799" v="979"/>
        <pc:sldMkLst>
          <pc:docMk/>
          <pc:sldMk cId="0" sldId="261"/>
        </pc:sldMkLst>
      </pc:sldChg>
      <pc:sldChg chg="modSp delAnim modAnim">
        <pc:chgData name="Bradley Barr" userId="7XVDeD2+knq3qOFoW1+ZjCY+GdiciTdNGQIm7KeHlMw=" providerId="None" clId="Web-{734454BD-A3D1-474B-A9D6-797EF412F2C9}" dt="2026-04-16T19:25:57.188" v="975" actId="20577"/>
        <pc:sldMkLst>
          <pc:docMk/>
          <pc:sldMk cId="0" sldId="262"/>
        </pc:sldMkLst>
        <pc:spChg chg="mod">
          <ac:chgData name="Bradley Barr" userId="7XVDeD2+knq3qOFoW1+ZjCY+GdiciTdNGQIm7KeHlMw=" providerId="None" clId="Web-{734454BD-A3D1-474B-A9D6-797EF412F2C9}" dt="2026-04-16T19:25:57.188" v="975" actId="20577"/>
          <ac:spMkLst>
            <pc:docMk/>
            <pc:sldMk cId="0" sldId="262"/>
            <ac:spMk id="130" creationId="{00000000-0000-0000-0000-000000000000}"/>
          </ac:spMkLst>
        </pc:spChg>
      </pc:sldChg>
      <pc:sldChg chg="delSp modSp delAnim">
        <pc:chgData name="Bradley Barr" userId="7XVDeD2+knq3qOFoW1+ZjCY+GdiciTdNGQIm7KeHlMw=" providerId="None" clId="Web-{734454BD-A3D1-474B-A9D6-797EF412F2C9}" dt="2026-04-16T19:26:59.033" v="977" actId="20577"/>
        <pc:sldMkLst>
          <pc:docMk/>
          <pc:sldMk cId="0" sldId="263"/>
        </pc:sldMkLst>
        <pc:spChg chg="mod">
          <ac:chgData name="Bradley Barr" userId="7XVDeD2+knq3qOFoW1+ZjCY+GdiciTdNGQIm7KeHlMw=" providerId="None" clId="Web-{734454BD-A3D1-474B-A9D6-797EF412F2C9}" dt="2026-04-16T19:26:59.033" v="977" actId="20577"/>
          <ac:spMkLst>
            <pc:docMk/>
            <pc:sldMk cId="0" sldId="263"/>
            <ac:spMk id="3" creationId="{40E5633F-F0C5-59E7-DA78-F2E676687B01}"/>
          </ac:spMkLst>
        </pc:spChg>
        <pc:spChg chg="del">
          <ac:chgData name="Bradley Barr" userId="7XVDeD2+knq3qOFoW1+ZjCY+GdiciTdNGQIm7KeHlMw=" providerId="None" clId="Web-{734454BD-A3D1-474B-A9D6-797EF412F2C9}" dt="2026-04-16T19:06:57.334" v="928"/>
          <ac:spMkLst>
            <pc:docMk/>
            <pc:sldMk cId="0" sldId="263"/>
            <ac:spMk id="140" creationId="{00000000-0000-0000-0000-000000000000}"/>
          </ac:spMkLst>
        </pc:spChg>
      </pc:sldChg>
      <pc:sldChg chg="delAnim">
        <pc:chgData name="Bradley Barr" userId="7XVDeD2+knq3qOFoW1+ZjCY+GdiciTdNGQIm7KeHlMw=" providerId="None" clId="Web-{734454BD-A3D1-474B-A9D6-797EF412F2C9}" dt="2026-04-16T19:05:01.143" v="914"/>
        <pc:sldMkLst>
          <pc:docMk/>
          <pc:sldMk cId="0" sldId="265"/>
        </pc:sldMkLst>
      </pc:sldChg>
      <pc:sldChg chg="delSp modSp">
        <pc:chgData name="Bradley Barr" userId="7XVDeD2+knq3qOFoW1+ZjCY+GdiciTdNGQIm7KeHlMw=" providerId="None" clId="Web-{734454BD-A3D1-474B-A9D6-797EF412F2C9}" dt="2026-04-16T19:33:55.892" v="993" actId="20577"/>
        <pc:sldMkLst>
          <pc:docMk/>
          <pc:sldMk cId="0" sldId="266"/>
        </pc:sldMkLst>
        <pc:spChg chg="del">
          <ac:chgData name="Bradley Barr" userId="7XVDeD2+knq3qOFoW1+ZjCY+GdiciTdNGQIm7KeHlMw=" providerId="None" clId="Web-{734454BD-A3D1-474B-A9D6-797EF412F2C9}" dt="2026-04-16T17:26:38.457" v="0"/>
          <ac:spMkLst>
            <pc:docMk/>
            <pc:sldMk cId="0" sldId="266"/>
            <ac:spMk id="2" creationId="{54C5C035-14D6-7A93-45A9-91CB81587EBA}"/>
          </ac:spMkLst>
        </pc:spChg>
        <pc:spChg chg="mod">
          <ac:chgData name="Bradley Barr" userId="7XVDeD2+knq3qOFoW1+ZjCY+GdiciTdNGQIm7KeHlMw=" providerId="None" clId="Web-{734454BD-A3D1-474B-A9D6-797EF412F2C9}" dt="2026-04-16T19:33:55.892" v="993" actId="20577"/>
          <ac:spMkLst>
            <pc:docMk/>
            <pc:sldMk cId="0" sldId="266"/>
            <ac:spMk id="167" creationId="{00000000-0000-0000-0000-000000000000}"/>
          </ac:spMkLst>
        </pc:spChg>
      </pc:sldChg>
      <pc:sldChg chg="modSp">
        <pc:chgData name="Bradley Barr" userId="7XVDeD2+knq3qOFoW1+ZjCY+GdiciTdNGQIm7KeHlMw=" providerId="None" clId="Web-{734454BD-A3D1-474B-A9D6-797EF412F2C9}" dt="2026-04-16T19:32:08.570" v="987" actId="20577"/>
        <pc:sldMkLst>
          <pc:docMk/>
          <pc:sldMk cId="0" sldId="267"/>
        </pc:sldMkLst>
        <pc:spChg chg="mod">
          <ac:chgData name="Bradley Barr" userId="7XVDeD2+knq3qOFoW1+ZjCY+GdiciTdNGQIm7KeHlMw=" providerId="None" clId="Web-{734454BD-A3D1-474B-A9D6-797EF412F2C9}" dt="2026-04-16T19:32:08.570" v="987" actId="20577"/>
          <ac:spMkLst>
            <pc:docMk/>
            <pc:sldMk cId="0" sldId="267"/>
            <ac:spMk id="175" creationId="{00000000-0000-0000-0000-000000000000}"/>
          </ac:spMkLst>
        </pc:spChg>
      </pc:sldChg>
      <pc:sldChg chg="modSp modAnim">
        <pc:chgData name="Bradley Barr" userId="7XVDeD2+knq3qOFoW1+ZjCY+GdiciTdNGQIm7KeHlMw=" providerId="None" clId="Web-{734454BD-A3D1-474B-A9D6-797EF412F2C9}" dt="2026-04-16T19:34:47.865" v="1016" actId="20577"/>
        <pc:sldMkLst>
          <pc:docMk/>
          <pc:sldMk cId="0" sldId="269"/>
        </pc:sldMkLst>
        <pc:spChg chg="mod">
          <ac:chgData name="Bradley Barr" userId="7XVDeD2+knq3qOFoW1+ZjCY+GdiciTdNGQIm7KeHlMw=" providerId="None" clId="Web-{734454BD-A3D1-474B-A9D6-797EF412F2C9}" dt="2026-04-16T19:34:47.865" v="1016" actId="20577"/>
          <ac:spMkLst>
            <pc:docMk/>
            <pc:sldMk cId="0" sldId="269"/>
            <ac:spMk id="190" creationId="{00000000-0000-0000-0000-000000000000}"/>
          </ac:spMkLst>
        </pc:spChg>
      </pc:sldChg>
      <pc:sldChg chg="addSp delSp modSp delAnim">
        <pc:chgData name="Bradley Barr" userId="7XVDeD2+knq3qOFoW1+ZjCY+GdiciTdNGQIm7KeHlMw=" providerId="None" clId="Web-{734454BD-A3D1-474B-A9D6-797EF412F2C9}" dt="2026-04-16T18:46:10.976" v="753" actId="20577"/>
        <pc:sldMkLst>
          <pc:docMk/>
          <pc:sldMk cId="0" sldId="270"/>
        </pc:sldMkLst>
        <pc:spChg chg="add mod">
          <ac:chgData name="Bradley Barr" userId="7XVDeD2+knq3qOFoW1+ZjCY+GdiciTdNGQIm7KeHlMw=" providerId="None" clId="Web-{734454BD-A3D1-474B-A9D6-797EF412F2C9}" dt="2026-04-16T18:46:10.976" v="753" actId="20577"/>
          <ac:spMkLst>
            <pc:docMk/>
            <pc:sldMk cId="0" sldId="270"/>
            <ac:spMk id="3" creationId="{817171C0-4C42-4514-8748-AF318ABD50F2}"/>
          </ac:spMkLst>
        </pc:spChg>
        <pc:spChg chg="mod">
          <ac:chgData name="Bradley Barr" userId="7XVDeD2+knq3qOFoW1+ZjCY+GdiciTdNGQIm7KeHlMw=" providerId="None" clId="Web-{734454BD-A3D1-474B-A9D6-797EF412F2C9}" dt="2026-04-16T18:00:58.604" v="61" actId="20577"/>
          <ac:spMkLst>
            <pc:docMk/>
            <pc:sldMk cId="0" sldId="270"/>
            <ac:spMk id="196" creationId="{00000000-0000-0000-0000-000000000000}"/>
          </ac:spMkLst>
        </pc:spChg>
        <pc:spChg chg="del mod">
          <ac:chgData name="Bradley Barr" userId="7XVDeD2+knq3qOFoW1+ZjCY+GdiciTdNGQIm7KeHlMw=" providerId="None" clId="Web-{734454BD-A3D1-474B-A9D6-797EF412F2C9}" dt="2026-04-16T18:01:34.371" v="83"/>
          <ac:spMkLst>
            <pc:docMk/>
            <pc:sldMk cId="0" sldId="270"/>
            <ac:spMk id="197" creationId="{00000000-0000-0000-0000-000000000000}"/>
          </ac:spMkLst>
        </pc:spChg>
      </pc:sldChg>
      <pc:sldChg chg="delSp">
        <pc:chgData name="Bradley Barr" userId="7XVDeD2+knq3qOFoW1+ZjCY+GdiciTdNGQIm7KeHlMw=" providerId="None" clId="Web-{734454BD-A3D1-474B-A9D6-797EF412F2C9}" dt="2026-04-16T19:00:38.725" v="859"/>
        <pc:sldMkLst>
          <pc:docMk/>
          <pc:sldMk cId="0" sldId="271"/>
        </pc:sldMkLst>
        <pc:spChg chg="del">
          <ac:chgData name="Bradley Barr" userId="7XVDeD2+knq3qOFoW1+ZjCY+GdiciTdNGQIm7KeHlMw=" providerId="None" clId="Web-{734454BD-A3D1-474B-A9D6-797EF412F2C9}" dt="2026-04-16T19:00:38.725" v="859"/>
          <ac:spMkLst>
            <pc:docMk/>
            <pc:sldMk cId="0" sldId="271"/>
            <ac:spMk id="207" creationId="{00000000-0000-0000-0000-000000000000}"/>
          </ac:spMkLst>
        </pc:spChg>
      </pc:sldChg>
      <pc:sldChg chg="modSp">
        <pc:chgData name="Bradley Barr" userId="7XVDeD2+knq3qOFoW1+ZjCY+GdiciTdNGQIm7KeHlMw=" providerId="None" clId="Web-{734454BD-A3D1-474B-A9D6-797EF412F2C9}" dt="2026-04-16T19:41:05.571" v="1074" actId="20577"/>
        <pc:sldMkLst>
          <pc:docMk/>
          <pc:sldMk cId="0" sldId="272"/>
        </pc:sldMkLst>
        <pc:spChg chg="mod">
          <ac:chgData name="Bradley Barr" userId="7XVDeD2+knq3qOFoW1+ZjCY+GdiciTdNGQIm7KeHlMw=" providerId="None" clId="Web-{734454BD-A3D1-474B-A9D6-797EF412F2C9}" dt="2026-04-16T19:41:05.571" v="1074" actId="20577"/>
          <ac:spMkLst>
            <pc:docMk/>
            <pc:sldMk cId="0" sldId="272"/>
            <ac:spMk id="217" creationId="{00000000-0000-0000-0000-000000000000}"/>
          </ac:spMkLst>
        </pc:spChg>
        <pc:picChg chg="mod">
          <ac:chgData name="Bradley Barr" userId="7XVDeD2+knq3qOFoW1+ZjCY+GdiciTdNGQIm7KeHlMw=" providerId="None" clId="Web-{734454BD-A3D1-474B-A9D6-797EF412F2C9}" dt="2026-04-16T19:02:10.214" v="860" actId="1076"/>
          <ac:picMkLst>
            <pc:docMk/>
            <pc:sldMk cId="0" sldId="272"/>
            <ac:picMk id="216" creationId="{00000000-0000-0000-0000-000000000000}"/>
          </ac:picMkLst>
        </pc:picChg>
      </pc:sldChg>
      <pc:sldChg chg="modSp">
        <pc:chgData name="Bradley Barr" userId="7XVDeD2+knq3qOFoW1+ZjCY+GdiciTdNGQIm7KeHlMw=" providerId="None" clId="Web-{734454BD-A3D1-474B-A9D6-797EF412F2C9}" dt="2026-04-16T18:59:34.376" v="854" actId="20577"/>
        <pc:sldMkLst>
          <pc:docMk/>
          <pc:sldMk cId="0" sldId="273"/>
        </pc:sldMkLst>
        <pc:spChg chg="mod">
          <ac:chgData name="Bradley Barr" userId="7XVDeD2+knq3qOFoW1+ZjCY+GdiciTdNGQIm7KeHlMw=" providerId="None" clId="Web-{734454BD-A3D1-474B-A9D6-797EF412F2C9}" dt="2026-04-16T18:59:34.376" v="854" actId="20577"/>
          <ac:spMkLst>
            <pc:docMk/>
            <pc:sldMk cId="0" sldId="273"/>
            <ac:spMk id="223" creationId="{00000000-0000-0000-0000-000000000000}"/>
          </ac:spMkLst>
        </pc:spChg>
      </pc:sldChg>
      <pc:sldChg chg="addSp delSp modSp ord">
        <pc:chgData name="Bradley Barr" userId="7XVDeD2+knq3qOFoW1+ZjCY+GdiciTdNGQIm7KeHlMw=" providerId="None" clId="Web-{734454BD-A3D1-474B-A9D6-797EF412F2C9}" dt="2026-04-16T18:59:13.171" v="847"/>
        <pc:sldMkLst>
          <pc:docMk/>
          <pc:sldMk cId="0" sldId="274"/>
        </pc:sldMkLst>
        <pc:spChg chg="add del mod">
          <ac:chgData name="Bradley Barr" userId="7XVDeD2+knq3qOFoW1+ZjCY+GdiciTdNGQIm7KeHlMw=" providerId="None" clId="Web-{734454BD-A3D1-474B-A9D6-797EF412F2C9}" dt="2026-04-16T18:55:09.911" v="833"/>
          <ac:spMkLst>
            <pc:docMk/>
            <pc:sldMk cId="0" sldId="274"/>
            <ac:spMk id="2" creationId="{BB61E2BB-D61A-69D3-2D66-38DA22AB3EF9}"/>
          </ac:spMkLst>
        </pc:spChg>
        <pc:spChg chg="add del mod">
          <ac:chgData name="Bradley Barr" userId="7XVDeD2+knq3qOFoW1+ZjCY+GdiciTdNGQIm7KeHlMw=" providerId="None" clId="Web-{734454BD-A3D1-474B-A9D6-797EF412F2C9}" dt="2026-04-16T18:55:45.942" v="841"/>
          <ac:spMkLst>
            <pc:docMk/>
            <pc:sldMk cId="0" sldId="274"/>
            <ac:spMk id="3" creationId="{74BE2D87-3896-07F7-B688-880F38699919}"/>
          </ac:spMkLst>
        </pc:spChg>
        <pc:spChg chg="mod">
          <ac:chgData name="Bradley Barr" userId="7XVDeD2+knq3qOFoW1+ZjCY+GdiciTdNGQIm7KeHlMw=" providerId="None" clId="Web-{734454BD-A3D1-474B-A9D6-797EF412F2C9}" dt="2026-04-16T18:56:14.521" v="843" actId="20577"/>
          <ac:spMkLst>
            <pc:docMk/>
            <pc:sldMk cId="0" sldId="274"/>
            <ac:spMk id="232" creationId="{00000000-0000-0000-0000-000000000000}"/>
          </ac:spMkLst>
        </pc:spChg>
      </pc:sldChg>
      <pc:sldChg chg="del">
        <pc:chgData name="Bradley Barr" userId="7XVDeD2+knq3qOFoW1+ZjCY+GdiciTdNGQIm7KeHlMw=" providerId="None" clId="Web-{734454BD-A3D1-474B-A9D6-797EF412F2C9}" dt="2026-04-16T18:59:36.064" v="855"/>
        <pc:sldMkLst>
          <pc:docMk/>
          <pc:sldMk cId="2836087564" sldId="278"/>
        </pc:sldMkLst>
      </pc:sldChg>
      <pc:sldChg chg="addSp delSp modSp delAnim">
        <pc:chgData name="Bradley Barr" userId="7XVDeD2+knq3qOFoW1+ZjCY+GdiciTdNGQIm7KeHlMw=" providerId="None" clId="Web-{734454BD-A3D1-474B-A9D6-797EF412F2C9}" dt="2026-04-16T19:07:56.898" v="970" actId="20577"/>
        <pc:sldMkLst>
          <pc:docMk/>
          <pc:sldMk cId="486290516" sldId="406"/>
        </pc:sldMkLst>
        <pc:spChg chg="add mod">
          <ac:chgData name="Bradley Barr" userId="7XVDeD2+knq3qOFoW1+ZjCY+GdiciTdNGQIm7KeHlMw=" providerId="None" clId="Web-{734454BD-A3D1-474B-A9D6-797EF412F2C9}" dt="2026-04-16T19:07:56.898" v="970" actId="20577"/>
          <ac:spMkLst>
            <pc:docMk/>
            <pc:sldMk cId="486290516" sldId="406"/>
            <ac:spMk id="3" creationId="{FE6D4167-7ED6-545A-D006-A2705DC1E838}"/>
          </ac:spMkLst>
        </pc:spChg>
        <pc:spChg chg="del mod">
          <ac:chgData name="Bradley Barr" userId="7XVDeD2+knq3qOFoW1+ZjCY+GdiciTdNGQIm7KeHlMw=" providerId="None" clId="Web-{734454BD-A3D1-474B-A9D6-797EF412F2C9}" dt="2026-04-16T19:07:27.632" v="943"/>
          <ac:spMkLst>
            <pc:docMk/>
            <pc:sldMk cId="486290516" sldId="406"/>
            <ac:spMk id="104" creationId="{731EA535-BED9-2972-78FD-9FE7EC26FD46}"/>
          </ac:spMkLst>
        </pc:spChg>
      </pc:sldChg>
      <pc:sldChg chg="modSp modAnim">
        <pc:chgData name="Bradley Barr" userId="7XVDeD2+knq3qOFoW1+ZjCY+GdiciTdNGQIm7KeHlMw=" providerId="None" clId="Web-{734454BD-A3D1-474B-A9D6-797EF412F2C9}" dt="2026-04-16T19:35:51.072" v="1019"/>
        <pc:sldMkLst>
          <pc:docMk/>
          <pc:sldMk cId="3677358174" sldId="408"/>
        </pc:sldMkLst>
        <pc:spChg chg="mod">
          <ac:chgData name="Bradley Barr" userId="7XVDeD2+knq3qOFoW1+ZjCY+GdiciTdNGQIm7KeHlMw=" providerId="None" clId="Web-{734454BD-A3D1-474B-A9D6-797EF412F2C9}" dt="2026-04-16T18:38:09.497" v="636" actId="20577"/>
          <ac:spMkLst>
            <pc:docMk/>
            <pc:sldMk cId="3677358174" sldId="408"/>
            <ac:spMk id="190" creationId="{6C6AB24B-2740-B42A-E4EA-195B9E68F4A2}"/>
          </ac:spMkLst>
        </pc:spChg>
      </pc:sldChg>
      <pc:sldChg chg="addSp delSp modSp addAnim">
        <pc:chgData name="Bradley Barr" userId="7XVDeD2+knq3qOFoW1+ZjCY+GdiciTdNGQIm7KeHlMw=" providerId="None" clId="Web-{734454BD-A3D1-474B-A9D6-797EF412F2C9}" dt="2026-04-16T18:49:30.857" v="796" actId="20577"/>
        <pc:sldMkLst>
          <pc:docMk/>
          <pc:sldMk cId="2708672917" sldId="409"/>
        </pc:sldMkLst>
        <pc:spChg chg="del">
          <ac:chgData name="Bradley Barr" userId="7XVDeD2+knq3qOFoW1+ZjCY+GdiciTdNGQIm7KeHlMw=" providerId="None" clId="Web-{734454BD-A3D1-474B-A9D6-797EF412F2C9}" dt="2026-04-16T18:00:19.026" v="55"/>
          <ac:spMkLst>
            <pc:docMk/>
            <pc:sldMk cId="2708672917" sldId="409"/>
            <ac:spMk id="2" creationId="{263ADAB0-D738-3A00-6312-4BF52AF223CE}"/>
          </ac:spMkLst>
        </pc:spChg>
        <pc:spChg chg="del">
          <ac:chgData name="Bradley Barr" userId="7XVDeD2+knq3qOFoW1+ZjCY+GdiciTdNGQIm7KeHlMw=" providerId="None" clId="Web-{734454BD-A3D1-474B-A9D6-797EF412F2C9}" dt="2026-04-16T18:00:19.026" v="54"/>
          <ac:spMkLst>
            <pc:docMk/>
            <pc:sldMk cId="2708672917" sldId="409"/>
            <ac:spMk id="3" creationId="{588B0A0B-AEB2-5C80-5F73-5BE11BA665F2}"/>
          </ac:spMkLst>
        </pc:spChg>
        <pc:spChg chg="add del mod">
          <ac:chgData name="Bradley Barr" userId="7XVDeD2+knq3qOFoW1+ZjCY+GdiciTdNGQIm7KeHlMw=" providerId="None" clId="Web-{734454BD-A3D1-474B-A9D6-797EF412F2C9}" dt="2026-04-16T18:03:00.216" v="122"/>
          <ac:spMkLst>
            <pc:docMk/>
            <pc:sldMk cId="2708672917" sldId="409"/>
            <ac:spMk id="7" creationId="{74173530-F4B1-B35C-9976-AE743C4B52B2}"/>
          </ac:spMkLst>
        </pc:spChg>
        <pc:spChg chg="add del mod">
          <ac:chgData name="Bradley Barr" userId="7XVDeD2+knq3qOFoW1+ZjCY+GdiciTdNGQIm7KeHlMw=" providerId="None" clId="Web-{734454BD-A3D1-474B-A9D6-797EF412F2C9}" dt="2026-04-16T18:05:21.327" v="187"/>
          <ac:spMkLst>
            <pc:docMk/>
            <pc:sldMk cId="2708672917" sldId="409"/>
            <ac:spMk id="9" creationId="{3041C335-5702-E041-F81B-D55C7D200AB1}"/>
          </ac:spMkLst>
        </pc:spChg>
        <pc:spChg chg="add mod">
          <ac:chgData name="Bradley Barr" userId="7XVDeD2+knq3qOFoW1+ZjCY+GdiciTdNGQIm7KeHlMw=" providerId="None" clId="Web-{734454BD-A3D1-474B-A9D6-797EF412F2C9}" dt="2026-04-16T18:38:31.528" v="644" actId="20577"/>
          <ac:spMkLst>
            <pc:docMk/>
            <pc:sldMk cId="2708672917" sldId="409"/>
            <ac:spMk id="10" creationId="{C44B49FA-4544-098C-549E-B6B28598F0DA}"/>
          </ac:spMkLst>
        </pc:spChg>
        <pc:spChg chg="add mod">
          <ac:chgData name="Bradley Barr" userId="7XVDeD2+knq3qOFoW1+ZjCY+GdiciTdNGQIm7KeHlMw=" providerId="None" clId="Web-{734454BD-A3D1-474B-A9D6-797EF412F2C9}" dt="2026-04-16T18:49:30.857" v="796" actId="20577"/>
          <ac:spMkLst>
            <pc:docMk/>
            <pc:sldMk cId="2708672917" sldId="409"/>
            <ac:spMk id="11" creationId="{1F9CD352-EB2F-8EF9-1ACA-A55AF2904323}"/>
          </ac:spMkLst>
        </pc:spChg>
        <pc:picChg chg="del">
          <ac:chgData name="Bradley Barr" userId="7XVDeD2+knq3qOFoW1+ZjCY+GdiciTdNGQIm7KeHlMw=" providerId="None" clId="Web-{734454BD-A3D1-474B-A9D6-797EF412F2C9}" dt="2026-04-16T17:59:48.025" v="51"/>
          <ac:picMkLst>
            <pc:docMk/>
            <pc:sldMk cId="2708672917" sldId="409"/>
            <ac:picMk id="5" creationId="{1F50FC54-1DD5-6C8F-EDF2-5290608355BC}"/>
          </ac:picMkLst>
        </pc:picChg>
        <pc:picChg chg="add mod">
          <ac:chgData name="Bradley Barr" userId="7XVDeD2+knq3qOFoW1+ZjCY+GdiciTdNGQIm7KeHlMw=" providerId="None" clId="Web-{734454BD-A3D1-474B-A9D6-797EF412F2C9}" dt="2026-04-16T18:03:57.514" v="135" actId="1076"/>
          <ac:picMkLst>
            <pc:docMk/>
            <pc:sldMk cId="2708672917" sldId="409"/>
            <ac:picMk id="6" creationId="{8F3B324C-F757-454F-FFC8-C228AC9BA1FB}"/>
          </ac:picMkLst>
        </pc:picChg>
        <pc:picChg chg="add mod">
          <ac:chgData name="Bradley Barr" userId="7XVDeD2+knq3qOFoW1+ZjCY+GdiciTdNGQIm7KeHlMw=" providerId="None" clId="Web-{734454BD-A3D1-474B-A9D6-797EF412F2C9}" dt="2026-04-16T18:03:51.185" v="133" actId="1076"/>
          <ac:picMkLst>
            <pc:docMk/>
            <pc:sldMk cId="2708672917" sldId="409"/>
            <ac:picMk id="8" creationId="{66469563-B69F-DC8D-651A-0C3060822860}"/>
          </ac:picMkLst>
        </pc:picChg>
      </pc:sldChg>
      <pc:sldChg chg="addSp delSp modSp del">
        <pc:chgData name="Bradley Barr" userId="7XVDeD2+knq3qOFoW1+ZjCY+GdiciTdNGQIm7KeHlMw=" providerId="None" clId="Web-{734454BD-A3D1-474B-A9D6-797EF412F2C9}" dt="2026-04-16T18:39:05.045" v="650"/>
        <pc:sldMkLst>
          <pc:docMk/>
          <pc:sldMk cId="383014500" sldId="410"/>
        </pc:sldMkLst>
        <pc:spChg chg="del">
          <ac:chgData name="Bradley Barr" userId="7XVDeD2+knq3qOFoW1+ZjCY+GdiciTdNGQIm7KeHlMw=" providerId="None" clId="Web-{734454BD-A3D1-474B-A9D6-797EF412F2C9}" dt="2026-04-16T18:03:39.482" v="129"/>
          <ac:spMkLst>
            <pc:docMk/>
            <pc:sldMk cId="383014500" sldId="410"/>
            <ac:spMk id="2" creationId="{055C3BDC-F57C-3C4D-722F-E25C7E3CD8F9}"/>
          </ac:spMkLst>
        </pc:spChg>
        <pc:spChg chg="del">
          <ac:chgData name="Bradley Barr" userId="7XVDeD2+knq3qOFoW1+ZjCY+GdiciTdNGQIm7KeHlMw=" providerId="None" clId="Web-{734454BD-A3D1-474B-A9D6-797EF412F2C9}" dt="2026-04-16T18:03:39.482" v="128"/>
          <ac:spMkLst>
            <pc:docMk/>
            <pc:sldMk cId="383014500" sldId="410"/>
            <ac:spMk id="3" creationId="{320EC182-19E5-CD10-707D-B6A8C30CAD03}"/>
          </ac:spMkLst>
        </pc:spChg>
        <pc:spChg chg="add">
          <ac:chgData name="Bradley Barr" userId="7XVDeD2+knq3qOFoW1+ZjCY+GdiciTdNGQIm7KeHlMw=" providerId="None" clId="Web-{734454BD-A3D1-474B-A9D6-797EF412F2C9}" dt="2026-04-16T18:05:43.374" v="188"/>
          <ac:spMkLst>
            <pc:docMk/>
            <pc:sldMk cId="383014500" sldId="410"/>
            <ac:spMk id="8" creationId="{3041C335-5702-E041-F81B-D55C7D200AB1}"/>
          </ac:spMkLst>
        </pc:spChg>
        <pc:spChg chg="add del mod">
          <ac:chgData name="Bradley Barr" userId="7XVDeD2+knq3qOFoW1+ZjCY+GdiciTdNGQIm7KeHlMw=" providerId="None" clId="Web-{734454BD-A3D1-474B-A9D6-797EF412F2C9}" dt="2026-04-16T18:39:02.060" v="649"/>
          <ac:spMkLst>
            <pc:docMk/>
            <pc:sldMk cId="383014500" sldId="410"/>
            <ac:spMk id="9" creationId="{1F9CD352-EB2F-8EF9-1ACA-A55AF2904323}"/>
          </ac:spMkLst>
        </pc:spChg>
        <pc:spChg chg="add del">
          <ac:chgData name="Bradley Barr" userId="7XVDeD2+knq3qOFoW1+ZjCY+GdiciTdNGQIm7KeHlMw=" providerId="None" clId="Web-{734454BD-A3D1-474B-A9D6-797EF412F2C9}" dt="2026-04-16T18:05:49.218" v="196"/>
          <ac:spMkLst>
            <pc:docMk/>
            <pc:sldMk cId="383014500" sldId="410"/>
            <ac:spMk id="10" creationId="{89BB1CC6-0ED6-A404-07C4-F901FF914F57}"/>
          </ac:spMkLst>
        </pc:spChg>
        <pc:spChg chg="add del mod">
          <ac:chgData name="Bradley Barr" userId="7XVDeD2+knq3qOFoW1+ZjCY+GdiciTdNGQIm7KeHlMw=" providerId="None" clId="Web-{734454BD-A3D1-474B-A9D6-797EF412F2C9}" dt="2026-04-16T18:05:46.812" v="195"/>
          <ac:spMkLst>
            <pc:docMk/>
            <pc:sldMk cId="383014500" sldId="410"/>
            <ac:spMk id="11" creationId="{C8C34A08-E8DD-9245-E7FA-B1348F47C5CD}"/>
          </ac:spMkLst>
        </pc:spChg>
        <pc:picChg chg="del">
          <ac:chgData name="Bradley Barr" userId="7XVDeD2+knq3qOFoW1+ZjCY+GdiciTdNGQIm7KeHlMw=" providerId="None" clId="Web-{734454BD-A3D1-474B-A9D6-797EF412F2C9}" dt="2026-04-16T18:02:19.715" v="108"/>
          <ac:picMkLst>
            <pc:docMk/>
            <pc:sldMk cId="383014500" sldId="410"/>
            <ac:picMk id="5" creationId="{4836062A-5982-D39A-36A4-7096213F0E58}"/>
          </ac:picMkLst>
        </pc:picChg>
        <pc:picChg chg="add del mod">
          <ac:chgData name="Bradley Barr" userId="7XVDeD2+knq3qOFoW1+ZjCY+GdiciTdNGQIm7KeHlMw=" providerId="None" clId="Web-{734454BD-A3D1-474B-A9D6-797EF412F2C9}" dt="2026-04-16T18:38:57.810" v="647"/>
          <ac:picMkLst>
            <pc:docMk/>
            <pc:sldMk cId="383014500" sldId="410"/>
            <ac:picMk id="6" creationId="{00A78FCD-580C-571A-65C4-F8B7A356BAAB}"/>
          </ac:picMkLst>
        </pc:picChg>
        <pc:picChg chg="add del mod">
          <ac:chgData name="Bradley Barr" userId="7XVDeD2+knq3qOFoW1+ZjCY+GdiciTdNGQIm7KeHlMw=" providerId="None" clId="Web-{734454BD-A3D1-474B-A9D6-797EF412F2C9}" dt="2026-04-16T18:38:59.263" v="648"/>
          <ac:picMkLst>
            <pc:docMk/>
            <pc:sldMk cId="383014500" sldId="410"/>
            <ac:picMk id="7" creationId="{573345A7-4526-60DC-46F2-5386BF3F2956}"/>
          </ac:picMkLst>
        </pc:picChg>
      </pc:sldChg>
      <pc:sldChg chg="addSp delSp modSp">
        <pc:chgData name="Bradley Barr" userId="7XVDeD2+knq3qOFoW1+ZjCY+GdiciTdNGQIm7KeHlMw=" providerId="None" clId="Web-{734454BD-A3D1-474B-A9D6-797EF412F2C9}" dt="2026-04-16T18:07:09.254" v="250" actId="20577"/>
        <pc:sldMkLst>
          <pc:docMk/>
          <pc:sldMk cId="690989897" sldId="411"/>
        </pc:sldMkLst>
        <pc:spChg chg="del">
          <ac:chgData name="Bradley Barr" userId="7XVDeD2+knq3qOFoW1+ZjCY+GdiciTdNGQIm7KeHlMw=" providerId="None" clId="Web-{734454BD-A3D1-474B-A9D6-797EF412F2C9}" dt="2026-04-16T18:04:43.967" v="141"/>
          <ac:spMkLst>
            <pc:docMk/>
            <pc:sldMk cId="690989897" sldId="411"/>
            <ac:spMk id="2" creationId="{55E86BB4-82A8-8212-5E53-8BBFAF018935}"/>
          </ac:spMkLst>
        </pc:spChg>
        <pc:spChg chg="del">
          <ac:chgData name="Bradley Barr" userId="7XVDeD2+knq3qOFoW1+ZjCY+GdiciTdNGQIm7KeHlMw=" providerId="None" clId="Web-{734454BD-A3D1-474B-A9D6-797EF412F2C9}" dt="2026-04-16T18:04:43.967" v="140"/>
          <ac:spMkLst>
            <pc:docMk/>
            <pc:sldMk cId="690989897" sldId="411"/>
            <ac:spMk id="3" creationId="{B9321204-95CC-501B-25B9-F62B4EFC3198}"/>
          </ac:spMkLst>
        </pc:spChg>
        <pc:spChg chg="add mod">
          <ac:chgData name="Bradley Barr" userId="7XVDeD2+knq3qOFoW1+ZjCY+GdiciTdNGQIm7KeHlMw=" providerId="None" clId="Web-{734454BD-A3D1-474B-A9D6-797EF412F2C9}" dt="2026-04-16T18:07:09.254" v="250" actId="20577"/>
          <ac:spMkLst>
            <pc:docMk/>
            <pc:sldMk cId="690989897" sldId="411"/>
            <ac:spMk id="8" creationId="{45F8A468-AA82-09E1-C62A-C3201FC9F721}"/>
          </ac:spMkLst>
        </pc:spChg>
        <pc:picChg chg="del">
          <ac:chgData name="Bradley Barr" userId="7XVDeD2+knq3qOFoW1+ZjCY+GdiciTdNGQIm7KeHlMw=" providerId="None" clId="Web-{734454BD-A3D1-474B-A9D6-797EF412F2C9}" dt="2026-04-16T18:02:23.137" v="109"/>
          <ac:picMkLst>
            <pc:docMk/>
            <pc:sldMk cId="690989897" sldId="411"/>
            <ac:picMk id="5" creationId="{20296C6C-5D35-7557-26A4-20A55ACCCBC5}"/>
          </ac:picMkLst>
        </pc:picChg>
        <pc:picChg chg="add mod">
          <ac:chgData name="Bradley Barr" userId="7XVDeD2+knq3qOFoW1+ZjCY+GdiciTdNGQIm7KeHlMw=" providerId="None" clId="Web-{734454BD-A3D1-474B-A9D6-797EF412F2C9}" dt="2026-04-16T18:06:51.267" v="240" actId="1076"/>
          <ac:picMkLst>
            <pc:docMk/>
            <pc:sldMk cId="690989897" sldId="411"/>
            <ac:picMk id="6" creationId="{0F50B7EA-48B0-84A7-4D50-72622FEF05B1}"/>
          </ac:picMkLst>
        </pc:picChg>
      </pc:sldChg>
      <pc:sldChg chg="addSp delSp modSp addAnim">
        <pc:chgData name="Bradley Barr" userId="7XVDeD2+knq3qOFoW1+ZjCY+GdiciTdNGQIm7KeHlMw=" providerId="None" clId="Web-{734454BD-A3D1-474B-A9D6-797EF412F2C9}" dt="2026-04-16T19:37:48.280" v="1044" actId="20577"/>
        <pc:sldMkLst>
          <pc:docMk/>
          <pc:sldMk cId="75546984" sldId="412"/>
        </pc:sldMkLst>
        <pc:spChg chg="del">
          <ac:chgData name="Bradley Barr" userId="7XVDeD2+knq3qOFoW1+ZjCY+GdiciTdNGQIm7KeHlMw=" providerId="None" clId="Web-{734454BD-A3D1-474B-A9D6-797EF412F2C9}" dt="2026-04-16T18:02:28.106" v="112"/>
          <ac:spMkLst>
            <pc:docMk/>
            <pc:sldMk cId="75546984" sldId="412"/>
            <ac:spMk id="2" creationId="{BF45C2E6-DBB0-F1B1-7E7E-D0CD56A0100A}"/>
          </ac:spMkLst>
        </pc:spChg>
        <pc:spChg chg="del">
          <ac:chgData name="Bradley Barr" userId="7XVDeD2+knq3qOFoW1+ZjCY+GdiciTdNGQIm7KeHlMw=" providerId="None" clId="Web-{734454BD-A3D1-474B-A9D6-797EF412F2C9}" dt="2026-04-16T18:02:28.106" v="111"/>
          <ac:spMkLst>
            <pc:docMk/>
            <pc:sldMk cId="75546984" sldId="412"/>
            <ac:spMk id="3" creationId="{4E889669-1151-8122-75F8-FBE085E3F2E9}"/>
          </ac:spMkLst>
        </pc:spChg>
        <pc:spChg chg="add mod">
          <ac:chgData name="Bradley Barr" userId="7XVDeD2+knq3qOFoW1+ZjCY+GdiciTdNGQIm7KeHlMw=" providerId="None" clId="Web-{734454BD-A3D1-474B-A9D6-797EF412F2C9}" dt="2026-04-16T19:37:48.280" v="1044" actId="20577"/>
          <ac:spMkLst>
            <pc:docMk/>
            <pc:sldMk cId="75546984" sldId="412"/>
            <ac:spMk id="8" creationId="{5EA11487-4221-111D-2D4B-0754E5F156E5}"/>
          </ac:spMkLst>
        </pc:spChg>
        <pc:spChg chg="add mod">
          <ac:chgData name="Bradley Barr" userId="7XVDeD2+knq3qOFoW1+ZjCY+GdiciTdNGQIm7KeHlMw=" providerId="None" clId="Web-{734454BD-A3D1-474B-A9D6-797EF412F2C9}" dt="2026-04-16T18:47:24.010" v="766" actId="1076"/>
          <ac:spMkLst>
            <pc:docMk/>
            <pc:sldMk cId="75546984" sldId="412"/>
            <ac:spMk id="10" creationId="{9AEE7B34-70F5-B0B8-AB83-9B744A0F1DC0}"/>
          </ac:spMkLst>
        </pc:spChg>
        <pc:picChg chg="del">
          <ac:chgData name="Bradley Barr" userId="7XVDeD2+knq3qOFoW1+ZjCY+GdiciTdNGQIm7KeHlMw=" providerId="None" clId="Web-{734454BD-A3D1-474B-A9D6-797EF412F2C9}" dt="2026-04-16T18:02:26.168" v="110"/>
          <ac:picMkLst>
            <pc:docMk/>
            <pc:sldMk cId="75546984" sldId="412"/>
            <ac:picMk id="5" creationId="{F7DE76C2-8065-4B31-2FD5-08AF7B3BDA2A}"/>
          </ac:picMkLst>
        </pc:picChg>
        <pc:picChg chg="add mod">
          <ac:chgData name="Bradley Barr" userId="7XVDeD2+knq3qOFoW1+ZjCY+GdiciTdNGQIm7KeHlMw=" providerId="None" clId="Web-{734454BD-A3D1-474B-A9D6-797EF412F2C9}" dt="2026-04-16T18:11:11.224" v="257" actId="1076"/>
          <ac:picMkLst>
            <pc:docMk/>
            <pc:sldMk cId="75546984" sldId="412"/>
            <ac:picMk id="6" creationId="{1F021072-88C7-D788-D31E-5394281EB7B4}"/>
          </ac:picMkLst>
        </pc:picChg>
        <pc:picChg chg="add del mod">
          <ac:chgData name="Bradley Barr" userId="7XVDeD2+knq3qOFoW1+ZjCY+GdiciTdNGQIm7KeHlMw=" providerId="None" clId="Web-{734454BD-A3D1-474B-A9D6-797EF412F2C9}" dt="2026-04-16T18:46:48.508" v="755"/>
          <ac:picMkLst>
            <pc:docMk/>
            <pc:sldMk cId="75546984" sldId="412"/>
            <ac:picMk id="9" creationId="{F2755935-A4B3-BA9E-03DF-B8AC11122B15}"/>
          </ac:picMkLst>
        </pc:picChg>
      </pc:sldChg>
      <pc:sldChg chg="addSp delSp modSp del">
        <pc:chgData name="Bradley Barr" userId="7XVDeD2+knq3qOFoW1+ZjCY+GdiciTdNGQIm7KeHlMw=" providerId="None" clId="Web-{734454BD-A3D1-474B-A9D6-797EF412F2C9}" dt="2026-04-16T18:41:23.472" v="726"/>
        <pc:sldMkLst>
          <pc:docMk/>
          <pc:sldMk cId="3441628740" sldId="413"/>
        </pc:sldMkLst>
        <pc:spChg chg="add del">
          <ac:chgData name="Bradley Barr" userId="7XVDeD2+knq3qOFoW1+ZjCY+GdiciTdNGQIm7KeHlMw=" providerId="None" clId="Web-{734454BD-A3D1-474B-A9D6-797EF412F2C9}" dt="2026-04-16T18:18:03.049" v="559"/>
          <ac:spMkLst>
            <pc:docMk/>
            <pc:sldMk cId="3441628740" sldId="413"/>
            <ac:spMk id="3" creationId="{80F4D7F3-4002-1771-206B-80EA22943C9F}"/>
          </ac:spMkLst>
        </pc:spChg>
        <pc:spChg chg="del">
          <ac:chgData name="Bradley Barr" userId="7XVDeD2+knq3qOFoW1+ZjCY+GdiciTdNGQIm7KeHlMw=" providerId="None" clId="Web-{734454BD-A3D1-474B-A9D6-797EF412F2C9}" dt="2026-04-16T18:02:42.450" v="118"/>
          <ac:spMkLst>
            <pc:docMk/>
            <pc:sldMk cId="3441628740" sldId="413"/>
            <ac:spMk id="10" creationId="{BDFAE112-C2C9-6015-ABCF-1A9ACB7EF1F3}"/>
          </ac:spMkLst>
        </pc:spChg>
        <pc:spChg chg="del">
          <ac:chgData name="Bradley Barr" userId="7XVDeD2+knq3qOFoW1+ZjCY+GdiciTdNGQIm7KeHlMw=" providerId="None" clId="Web-{734454BD-A3D1-474B-A9D6-797EF412F2C9}" dt="2026-04-16T18:02:39.028" v="117"/>
          <ac:spMkLst>
            <pc:docMk/>
            <pc:sldMk cId="3441628740" sldId="413"/>
            <ac:spMk id="13" creationId="{28955AD3-1423-6496-D8E1-21255F99FEEA}"/>
          </ac:spMkLst>
        </pc:spChg>
        <pc:graphicFrameChg chg="del">
          <ac:chgData name="Bradley Barr" userId="7XVDeD2+knq3qOFoW1+ZjCY+GdiciTdNGQIm7KeHlMw=" providerId="None" clId="Web-{734454BD-A3D1-474B-A9D6-797EF412F2C9}" dt="2026-04-16T18:02:34.919" v="116"/>
          <ac:graphicFrameMkLst>
            <pc:docMk/>
            <pc:sldMk cId="3441628740" sldId="413"/>
            <ac:graphicFrameMk id="9" creationId="{A7243EA3-A44B-3DBC-BA63-A7F6E6FC7470}"/>
          </ac:graphicFrameMkLst>
        </pc:graphicFrameChg>
        <pc:graphicFrameChg chg="del">
          <ac:chgData name="Bradley Barr" userId="7XVDeD2+knq3qOFoW1+ZjCY+GdiciTdNGQIm7KeHlMw=" providerId="None" clId="Web-{734454BD-A3D1-474B-A9D6-797EF412F2C9}" dt="2026-04-16T18:02:34.919" v="115"/>
          <ac:graphicFrameMkLst>
            <pc:docMk/>
            <pc:sldMk cId="3441628740" sldId="413"/>
            <ac:graphicFrameMk id="12" creationId="{1FA9294F-10FE-A8BB-770A-89A2F4002637}"/>
          </ac:graphicFrameMkLst>
        </pc:graphicFrameChg>
        <pc:picChg chg="add mod">
          <ac:chgData name="Bradley Barr" userId="7XVDeD2+knq3qOFoW1+ZjCY+GdiciTdNGQIm7KeHlMw=" providerId="None" clId="Web-{734454BD-A3D1-474B-A9D6-797EF412F2C9}" dt="2026-04-16T18:17:55.033" v="557" actId="1076"/>
          <ac:picMkLst>
            <pc:docMk/>
            <pc:sldMk cId="3441628740" sldId="413"/>
            <ac:picMk id="2" creationId="{A96A03C5-4734-C95B-FF00-1A02594CDD74}"/>
          </ac:picMkLst>
        </pc:picChg>
        <pc:picChg chg="del">
          <ac:chgData name="Bradley Barr" userId="7XVDeD2+knq3qOFoW1+ZjCY+GdiciTdNGQIm7KeHlMw=" providerId="None" clId="Web-{734454BD-A3D1-474B-A9D6-797EF412F2C9}" dt="2026-04-16T18:02:34.919" v="114"/>
          <ac:picMkLst>
            <pc:docMk/>
            <pc:sldMk cId="3441628740" sldId="413"/>
            <ac:picMk id="14" creationId="{98481CE5-57E6-CAF3-BEA5-1E2A36921E34}"/>
          </ac:picMkLst>
        </pc:picChg>
        <pc:picChg chg="del">
          <ac:chgData name="Bradley Barr" userId="7XVDeD2+knq3qOFoW1+ZjCY+GdiciTdNGQIm7KeHlMw=" providerId="None" clId="Web-{734454BD-A3D1-474B-A9D6-797EF412F2C9}" dt="2026-04-16T18:02:34.919" v="113"/>
          <ac:picMkLst>
            <pc:docMk/>
            <pc:sldMk cId="3441628740" sldId="413"/>
            <ac:picMk id="15" creationId="{2D674A58-BD29-7E04-AEEF-8D7924ADF76A}"/>
          </ac:picMkLst>
        </pc:picChg>
      </pc:sldChg>
      <pc:sldChg chg="addSp delSp modSp new">
        <pc:chgData name="Bradley Barr" userId="7XVDeD2+knq3qOFoW1+ZjCY+GdiciTdNGQIm7KeHlMw=" providerId="None" clId="Web-{734454BD-A3D1-474B-A9D6-797EF412F2C9}" dt="2026-04-16T18:47:56.401" v="768" actId="1076"/>
        <pc:sldMkLst>
          <pc:docMk/>
          <pc:sldMk cId="2835737809" sldId="414"/>
        </pc:sldMkLst>
        <pc:spChg chg="del">
          <ac:chgData name="Bradley Barr" userId="7XVDeD2+knq3qOFoW1+ZjCY+GdiciTdNGQIm7KeHlMw=" providerId="None" clId="Web-{734454BD-A3D1-474B-A9D6-797EF412F2C9}" dt="2026-04-16T18:22:58.178" v="562"/>
          <ac:spMkLst>
            <pc:docMk/>
            <pc:sldMk cId="2835737809" sldId="414"/>
            <ac:spMk id="2" creationId="{431A2D3D-903A-D020-2A39-6F1945F4EDFF}"/>
          </ac:spMkLst>
        </pc:spChg>
        <pc:spChg chg="del">
          <ac:chgData name="Bradley Barr" userId="7XVDeD2+knq3qOFoW1+ZjCY+GdiciTdNGQIm7KeHlMw=" providerId="None" clId="Web-{734454BD-A3D1-474B-A9D6-797EF412F2C9}" dt="2026-04-16T18:22:58.178" v="561"/>
          <ac:spMkLst>
            <pc:docMk/>
            <pc:sldMk cId="2835737809" sldId="414"/>
            <ac:spMk id="3" creationId="{16059C55-43C0-F4BC-28FD-292E19448C40}"/>
          </ac:spMkLst>
        </pc:spChg>
        <pc:picChg chg="add del mod">
          <ac:chgData name="Bradley Barr" userId="7XVDeD2+knq3qOFoW1+ZjCY+GdiciTdNGQIm7KeHlMw=" providerId="None" clId="Web-{734454BD-A3D1-474B-A9D6-797EF412F2C9}" dt="2026-04-16T18:23:26.023" v="567"/>
          <ac:picMkLst>
            <pc:docMk/>
            <pc:sldMk cId="2835737809" sldId="414"/>
            <ac:picMk id="5" creationId="{CB867AED-35A7-4F08-26E7-B7DB38653656}"/>
          </ac:picMkLst>
        </pc:picChg>
        <pc:picChg chg="add mod">
          <ac:chgData name="Bradley Barr" userId="7XVDeD2+knq3qOFoW1+ZjCY+GdiciTdNGQIm7KeHlMw=" providerId="None" clId="Web-{734454BD-A3D1-474B-A9D6-797EF412F2C9}" dt="2026-04-16T18:47:56.401" v="768" actId="1076"/>
          <ac:picMkLst>
            <pc:docMk/>
            <pc:sldMk cId="2835737809" sldId="414"/>
            <ac:picMk id="6" creationId="{66010C96-EFB2-C1C3-2359-9A74DCED4A05}"/>
          </ac:picMkLst>
        </pc:picChg>
      </pc:sldChg>
      <pc:sldChg chg="addSp delSp modSp new">
        <pc:chgData name="Bradley Barr" userId="7XVDeD2+knq3qOFoW1+ZjCY+GdiciTdNGQIm7KeHlMw=" providerId="None" clId="Web-{734454BD-A3D1-474B-A9D6-797EF412F2C9}" dt="2026-04-16T18:59:44.018" v="856" actId="1076"/>
        <pc:sldMkLst>
          <pc:docMk/>
          <pc:sldMk cId="1891021248" sldId="415"/>
        </pc:sldMkLst>
        <pc:spChg chg="del">
          <ac:chgData name="Bradley Barr" userId="7XVDeD2+knq3qOFoW1+ZjCY+GdiciTdNGQIm7KeHlMw=" providerId="None" clId="Web-{734454BD-A3D1-474B-A9D6-797EF412F2C9}" dt="2026-04-16T18:33:44.399" v="573"/>
          <ac:spMkLst>
            <pc:docMk/>
            <pc:sldMk cId="1891021248" sldId="415"/>
            <ac:spMk id="2" creationId="{48868931-948B-073B-83D4-5D386DBEB818}"/>
          </ac:spMkLst>
        </pc:spChg>
        <pc:spChg chg="del">
          <ac:chgData name="Bradley Barr" userId="7XVDeD2+knq3qOFoW1+ZjCY+GdiciTdNGQIm7KeHlMw=" providerId="None" clId="Web-{734454BD-A3D1-474B-A9D6-797EF412F2C9}" dt="2026-04-16T18:33:44.399" v="572"/>
          <ac:spMkLst>
            <pc:docMk/>
            <pc:sldMk cId="1891021248" sldId="415"/>
            <ac:spMk id="3" creationId="{2EFF0A06-63D4-9444-30B7-5A1C61FF3384}"/>
          </ac:spMkLst>
        </pc:spChg>
        <pc:picChg chg="add mod">
          <ac:chgData name="Bradley Barr" userId="7XVDeD2+knq3qOFoW1+ZjCY+GdiciTdNGQIm7KeHlMw=" providerId="None" clId="Web-{734454BD-A3D1-474B-A9D6-797EF412F2C9}" dt="2026-04-16T18:59:44.018" v="856" actId="1076"/>
          <ac:picMkLst>
            <pc:docMk/>
            <pc:sldMk cId="1891021248" sldId="415"/>
            <ac:picMk id="5" creationId="{E39D43B0-7622-60F4-0DFE-45219D5A2E3D}"/>
          </ac:picMkLst>
        </pc:picChg>
      </pc:sldChg>
      <pc:sldChg chg="addSp delSp modSp new ord addAnim delAnim">
        <pc:chgData name="Bradley Barr" userId="7XVDeD2+knq3qOFoW1+ZjCY+GdiciTdNGQIm7KeHlMw=" providerId="None" clId="Web-{734454BD-A3D1-474B-A9D6-797EF412F2C9}" dt="2026-04-16T19:00:23.021" v="858" actId="14100"/>
        <pc:sldMkLst>
          <pc:docMk/>
          <pc:sldMk cId="3211204310" sldId="416"/>
        </pc:sldMkLst>
        <pc:spChg chg="del">
          <ac:chgData name="Bradley Barr" userId="7XVDeD2+knq3qOFoW1+ZjCY+GdiciTdNGQIm7KeHlMw=" providerId="None" clId="Web-{734454BD-A3D1-474B-A9D6-797EF412F2C9}" dt="2026-04-16T18:33:49.461" v="576"/>
          <ac:spMkLst>
            <pc:docMk/>
            <pc:sldMk cId="3211204310" sldId="416"/>
            <ac:spMk id="2" creationId="{0EA7A7AC-CF2B-CE41-F473-F1D1E1921DEC}"/>
          </ac:spMkLst>
        </pc:spChg>
        <pc:spChg chg="del">
          <ac:chgData name="Bradley Barr" userId="7XVDeD2+knq3qOFoW1+ZjCY+GdiciTdNGQIm7KeHlMw=" providerId="None" clId="Web-{734454BD-A3D1-474B-A9D6-797EF412F2C9}" dt="2026-04-16T18:33:49.461" v="575"/>
          <ac:spMkLst>
            <pc:docMk/>
            <pc:sldMk cId="3211204310" sldId="416"/>
            <ac:spMk id="3" creationId="{C34C52C4-74A6-2F39-C7C7-795A49B62DAA}"/>
          </ac:spMkLst>
        </pc:spChg>
        <pc:picChg chg="add del mod">
          <ac:chgData name="Bradley Barr" userId="7XVDeD2+knq3qOFoW1+ZjCY+GdiciTdNGQIm7KeHlMw=" providerId="None" clId="Web-{734454BD-A3D1-474B-A9D6-797EF412F2C9}" dt="2026-04-16T19:00:19.395" v="857"/>
          <ac:picMkLst>
            <pc:docMk/>
            <pc:sldMk cId="3211204310" sldId="416"/>
            <ac:picMk id="5" creationId="{FEFEAF12-7166-7BFB-D90B-6375AE0432C4}"/>
          </ac:picMkLst>
        </pc:picChg>
        <pc:picChg chg="add mod">
          <ac:chgData name="Bradley Barr" userId="7XVDeD2+knq3qOFoW1+ZjCY+GdiciTdNGQIm7KeHlMw=" providerId="None" clId="Web-{734454BD-A3D1-474B-A9D6-797EF412F2C9}" dt="2026-04-16T19:00:23.021" v="858" actId="14100"/>
          <ac:picMkLst>
            <pc:docMk/>
            <pc:sldMk cId="3211204310" sldId="416"/>
            <ac:picMk id="6" creationId="{1A2D50B7-E62D-1836-0F6B-F34612F72C6C}"/>
          </ac:picMkLst>
        </pc:picChg>
      </pc:sldChg>
      <pc:sldChg chg="addSp delSp modSp new del">
        <pc:chgData name="Bradley Barr" userId="7XVDeD2+knq3qOFoW1+ZjCY+GdiciTdNGQIm7KeHlMw=" providerId="None" clId="Web-{734454BD-A3D1-474B-A9D6-797EF412F2C9}" dt="2026-04-16T18:57:22.100" v="844"/>
        <pc:sldMkLst>
          <pc:docMk/>
          <pc:sldMk cId="3822927040" sldId="417"/>
        </pc:sldMkLst>
        <pc:spChg chg="del">
          <ac:chgData name="Bradley Barr" userId="7XVDeD2+knq3qOFoW1+ZjCY+GdiciTdNGQIm7KeHlMw=" providerId="None" clId="Web-{734454BD-A3D1-474B-A9D6-797EF412F2C9}" dt="2026-04-16T18:34:39.040" v="587"/>
          <ac:spMkLst>
            <pc:docMk/>
            <pc:sldMk cId="3822927040" sldId="417"/>
            <ac:spMk id="2" creationId="{039C8DB7-BD30-5B57-FE1E-2E0F261F0319}"/>
          </ac:spMkLst>
        </pc:spChg>
        <pc:spChg chg="del">
          <ac:chgData name="Bradley Barr" userId="7XVDeD2+knq3qOFoW1+ZjCY+GdiciTdNGQIm7KeHlMw=" providerId="None" clId="Web-{734454BD-A3D1-474B-A9D6-797EF412F2C9}" dt="2026-04-16T18:34:39.025" v="586"/>
          <ac:spMkLst>
            <pc:docMk/>
            <pc:sldMk cId="3822927040" sldId="417"/>
            <ac:spMk id="3" creationId="{9F87601E-6189-C0DD-5BD4-1D0944AC9EC7}"/>
          </ac:spMkLst>
        </pc:spChg>
        <pc:picChg chg="add mod">
          <ac:chgData name="Bradley Barr" userId="7XVDeD2+knq3qOFoW1+ZjCY+GdiciTdNGQIm7KeHlMw=" providerId="None" clId="Web-{734454BD-A3D1-474B-A9D6-797EF412F2C9}" dt="2026-04-16T18:48:30.402" v="770" actId="1076"/>
          <ac:picMkLst>
            <pc:docMk/>
            <pc:sldMk cId="3822927040" sldId="417"/>
            <ac:picMk id="5" creationId="{C94594FE-5930-CA20-9074-5C7917FFF679}"/>
          </ac:picMkLst>
        </pc:picChg>
      </pc:sldChg>
      <pc:sldChg chg="new del">
        <pc:chgData name="Bradley Barr" userId="7XVDeD2+knq3qOFoW1+ZjCY+GdiciTdNGQIm7KeHlMw=" providerId="None" clId="Web-{734454BD-A3D1-474B-A9D6-797EF412F2C9}" dt="2026-04-16T18:34:46.009" v="590"/>
        <pc:sldMkLst>
          <pc:docMk/>
          <pc:sldMk cId="3591775723" sldId="418"/>
        </pc:sldMkLst>
      </pc:sldChg>
      <pc:sldChg chg="addSp delSp modSp new del">
        <pc:chgData name="Bradley Barr" userId="7XVDeD2+knq3qOFoW1+ZjCY+GdiciTdNGQIm7KeHlMw=" providerId="None" clId="Web-{734454BD-A3D1-474B-A9D6-797EF412F2C9}" dt="2026-04-16T18:57:46.428" v="845"/>
        <pc:sldMkLst>
          <pc:docMk/>
          <pc:sldMk cId="3876506225" sldId="418"/>
        </pc:sldMkLst>
        <pc:spChg chg="del">
          <ac:chgData name="Bradley Barr" userId="7XVDeD2+knq3qOFoW1+ZjCY+GdiciTdNGQIm7KeHlMw=" providerId="None" clId="Web-{734454BD-A3D1-474B-A9D6-797EF412F2C9}" dt="2026-04-16T18:36:13.042" v="603"/>
          <ac:spMkLst>
            <pc:docMk/>
            <pc:sldMk cId="3876506225" sldId="418"/>
            <ac:spMk id="2" creationId="{57046B31-C3EA-39C4-750D-60094B167ECB}"/>
          </ac:spMkLst>
        </pc:spChg>
        <pc:spChg chg="del">
          <ac:chgData name="Bradley Barr" userId="7XVDeD2+knq3qOFoW1+ZjCY+GdiciTdNGQIm7KeHlMw=" providerId="None" clId="Web-{734454BD-A3D1-474B-A9D6-797EF412F2C9}" dt="2026-04-16T18:36:13.042" v="602"/>
          <ac:spMkLst>
            <pc:docMk/>
            <pc:sldMk cId="3876506225" sldId="418"/>
            <ac:spMk id="3" creationId="{2DACBECA-1B54-9037-922F-68EB87FA0CC6}"/>
          </ac:spMkLst>
        </pc:spChg>
        <pc:picChg chg="add mod">
          <ac:chgData name="Bradley Barr" userId="7XVDeD2+knq3qOFoW1+ZjCY+GdiciTdNGQIm7KeHlMw=" providerId="None" clId="Web-{734454BD-A3D1-474B-A9D6-797EF412F2C9}" dt="2026-04-16T18:37:21.293" v="617" actId="1076"/>
          <ac:picMkLst>
            <pc:docMk/>
            <pc:sldMk cId="3876506225" sldId="418"/>
            <ac:picMk id="5" creationId="{B725E2FA-E290-A5E7-AB96-20CCC7412DF8}"/>
          </ac:picMkLst>
        </pc:picChg>
      </pc:sldChg>
      <pc:sldChg chg="addSp delSp modSp new del">
        <pc:chgData name="Bradley Barr" userId="7XVDeD2+knq3qOFoW1+ZjCY+GdiciTdNGQIm7KeHlMw=" providerId="None" clId="Web-{734454BD-A3D1-474B-A9D6-797EF412F2C9}" dt="2026-04-16T18:57:55.804" v="846"/>
        <pc:sldMkLst>
          <pc:docMk/>
          <pc:sldMk cId="374454767" sldId="419"/>
        </pc:sldMkLst>
        <pc:spChg chg="del">
          <ac:chgData name="Bradley Barr" userId="7XVDeD2+knq3qOFoW1+ZjCY+GdiciTdNGQIm7KeHlMw=" providerId="None" clId="Web-{734454BD-A3D1-474B-A9D6-797EF412F2C9}" dt="2026-04-16T18:36:49.652" v="609"/>
          <ac:spMkLst>
            <pc:docMk/>
            <pc:sldMk cId="374454767" sldId="419"/>
            <ac:spMk id="2" creationId="{405B44CB-1AEA-CDE2-4341-4DE143058D6A}"/>
          </ac:spMkLst>
        </pc:spChg>
        <pc:spChg chg="del">
          <ac:chgData name="Bradley Barr" userId="7XVDeD2+knq3qOFoW1+ZjCY+GdiciTdNGQIm7KeHlMw=" providerId="None" clId="Web-{734454BD-A3D1-474B-A9D6-797EF412F2C9}" dt="2026-04-16T18:36:49.652" v="608"/>
          <ac:spMkLst>
            <pc:docMk/>
            <pc:sldMk cId="374454767" sldId="419"/>
            <ac:spMk id="3" creationId="{5474879C-C053-264B-C339-778E1551D0B0}"/>
          </ac:spMkLst>
        </pc:spChg>
        <pc:picChg chg="add mod">
          <ac:chgData name="Bradley Barr" userId="7XVDeD2+knq3qOFoW1+ZjCY+GdiciTdNGQIm7KeHlMw=" providerId="None" clId="Web-{734454BD-A3D1-474B-A9D6-797EF412F2C9}" dt="2026-04-16T18:51:21.110" v="800" actId="1076"/>
          <ac:picMkLst>
            <pc:docMk/>
            <pc:sldMk cId="374454767" sldId="419"/>
            <ac:picMk id="5" creationId="{1E72DFC1-F035-AE02-5468-D4ED32B78E2D}"/>
          </ac:picMkLst>
        </pc:picChg>
      </pc:sldChg>
    </pc:docChg>
  </pc:docChgLst>
  <pc:docChgLst>
    <pc:chgData name="Bradley Barr" userId="7XVDeD2+knq3qOFoW1+ZjCY+GdiciTdNGQIm7KeHlMw=" providerId="None" clId="Web-{49AB9737-5C58-44B2-B107-0D185028E472}"/>
    <pc:docChg chg="modSld">
      <pc:chgData name="Bradley Barr" userId="7XVDeD2+knq3qOFoW1+ZjCY+GdiciTdNGQIm7KeHlMw=" providerId="None" clId="Web-{49AB9737-5C58-44B2-B107-0D185028E472}" dt="2026-04-16T22:52:07.725" v="10" actId="20577"/>
      <pc:docMkLst>
        <pc:docMk/>
      </pc:docMkLst>
      <pc:sldChg chg="modSp">
        <pc:chgData name="Bradley Barr" userId="7XVDeD2+knq3qOFoW1+ZjCY+GdiciTdNGQIm7KeHlMw=" providerId="None" clId="Web-{49AB9737-5C58-44B2-B107-0D185028E472}" dt="2026-04-16T22:23:31.720" v="4" actId="20577"/>
        <pc:sldMkLst>
          <pc:docMk/>
          <pc:sldMk cId="0" sldId="270"/>
        </pc:sldMkLst>
        <pc:spChg chg="mod">
          <ac:chgData name="Bradley Barr" userId="7XVDeD2+knq3qOFoW1+ZjCY+GdiciTdNGQIm7KeHlMw=" providerId="None" clId="Web-{49AB9737-5C58-44B2-B107-0D185028E472}" dt="2026-04-16T22:23:31.720" v="4" actId="20577"/>
          <ac:spMkLst>
            <pc:docMk/>
            <pc:sldMk cId="0" sldId="270"/>
            <ac:spMk id="3" creationId="{817171C0-4C42-4514-8748-AF318ABD50F2}"/>
          </ac:spMkLst>
        </pc:spChg>
      </pc:sldChg>
      <pc:sldChg chg="modSp">
        <pc:chgData name="Bradley Barr" userId="7XVDeD2+knq3qOFoW1+ZjCY+GdiciTdNGQIm7KeHlMw=" providerId="None" clId="Web-{49AB9737-5C58-44B2-B107-0D185028E472}" dt="2026-04-16T22:52:07.725" v="10" actId="20577"/>
        <pc:sldMkLst>
          <pc:docMk/>
          <pc:sldMk cId="0" sldId="271"/>
        </pc:sldMkLst>
        <pc:spChg chg="mod">
          <ac:chgData name="Bradley Barr" userId="7XVDeD2+knq3qOFoW1+ZjCY+GdiciTdNGQIm7KeHlMw=" providerId="None" clId="Web-{49AB9737-5C58-44B2-B107-0D185028E472}" dt="2026-04-16T22:52:07.725" v="10" actId="20577"/>
          <ac:spMkLst>
            <pc:docMk/>
            <pc:sldMk cId="0" sldId="271"/>
            <ac:spMk id="2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693"/>
          </a:xfrm>
          <a:prstGeom prst="rect">
            <a:avLst/>
          </a:prstGeom>
          <a:noFill/>
          <a:ln>
            <a:noFill/>
          </a:ln>
        </p:spPr>
        <p:txBody>
          <a:bodyPr spcFirstLastPara="1" wrap="square" lIns="91325" tIns="45650" rIns="91325" bIns="456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5693"/>
          </a:xfrm>
          <a:prstGeom prst="rect">
            <a:avLst/>
          </a:prstGeom>
          <a:noFill/>
          <a:ln>
            <a:noFill/>
          </a:ln>
        </p:spPr>
        <p:txBody>
          <a:bodyPr spcFirstLastPara="1" wrap="square" lIns="91325" tIns="45650" rIns="91325" bIns="456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24085"/>
            <a:ext cx="5486400" cy="4191238"/>
          </a:xfrm>
          <a:prstGeom prst="rect">
            <a:avLst/>
          </a:prstGeom>
          <a:noFill/>
          <a:ln>
            <a:noFill/>
          </a:ln>
        </p:spPr>
        <p:txBody>
          <a:bodyPr spcFirstLastPara="1" wrap="square" lIns="91325" tIns="45650" rIns="91325" bIns="456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4"/>
            <a:ext cx="2971800" cy="465693"/>
          </a:xfrm>
          <a:prstGeom prst="rect">
            <a:avLst/>
          </a:prstGeom>
          <a:noFill/>
          <a:ln>
            <a:noFill/>
          </a:ln>
        </p:spPr>
        <p:txBody>
          <a:bodyPr spcFirstLastPara="1" wrap="square" lIns="91325" tIns="45650" rIns="91325" bIns="456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46554"/>
            <a:ext cx="2971800" cy="465693"/>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1:notes"/>
          <p:cNvSpPr txBox="1">
            <a:spLocks noGrp="1"/>
          </p:cNvSpPr>
          <p:nvPr>
            <p:ph type="body" idx="1"/>
          </p:nvPr>
        </p:nvSpPr>
        <p:spPr>
          <a:xfrm>
            <a:off x="685800" y="4424085"/>
            <a:ext cx="5486400" cy="4191238"/>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a:p>
        </p:txBody>
      </p:sp>
      <p:sp>
        <p:nvSpPr>
          <p:cNvPr id="74" name="Google Shape;74;p1:notes"/>
          <p:cNvSpPr txBox="1">
            <a:spLocks noGrp="1"/>
          </p:cNvSpPr>
          <p:nvPr>
            <p:ph type="sldNum" idx="12"/>
          </p:nvPr>
        </p:nvSpPr>
        <p:spPr>
          <a:xfrm>
            <a:off x="3884613" y="8846554"/>
            <a:ext cx="2971800" cy="465693"/>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d464beed1f_0_145: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d464beed1f_0_145: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19" name="Google Shape;119;g3d464beed1f_0_145: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d464beed1f_0_135: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d464beed1f_0_135: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27" name="Google Shape;127;g3d464beed1f_0_135: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464beed1f_0_165: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d464beed1f_0_165: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35" name="Google Shape;135;g3d464beed1f_0_165: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464beed1f_0_111: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52" name="Google Shape;152;g3d464beed1f_0_111: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81EC4A51-7E7C-B3FF-952B-FC323528526D}"/>
            </a:ext>
          </a:extLst>
        </p:cNvPr>
        <p:cNvGrpSpPr/>
        <p:nvPr/>
      </p:nvGrpSpPr>
      <p:grpSpPr>
        <a:xfrm>
          <a:off x="0" y="0"/>
          <a:ext cx="0" cy="0"/>
          <a:chOff x="0" y="0"/>
          <a:chExt cx="0" cy="0"/>
        </a:xfrm>
      </p:grpSpPr>
      <p:sp>
        <p:nvSpPr>
          <p:cNvPr id="100" name="Google Shape;100;g3d464beed1f_0_39:notes">
            <a:extLst>
              <a:ext uri="{FF2B5EF4-FFF2-40B4-BE49-F238E27FC236}">
                <a16:creationId xmlns:a16="http://schemas.microsoft.com/office/drawing/2014/main" id="{E667F997-9981-C79F-15DC-AA4B0D3B26BB}"/>
              </a:ext>
            </a:extLst>
          </p:cNvPr>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01" name="Google Shape;101;g3d464beed1f_0_39:notes">
            <a:extLst>
              <a:ext uri="{FF2B5EF4-FFF2-40B4-BE49-F238E27FC236}">
                <a16:creationId xmlns:a16="http://schemas.microsoft.com/office/drawing/2014/main" id="{DAB51A23-2863-1CD6-F446-686FCAB5CA15}"/>
              </a:ext>
            </a:extLst>
          </p:cNvPr>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369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464beed1f_0_183: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d464beed1f_0_183: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72" name="Google Shape;172;g3d464beed1f_0_183: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d464beed1f_0_175: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79" name="Google Shape;179;g3d464beed1f_0_175: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d48c907f0f_0_26: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d48c907f0f_0_26: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64" name="Google Shape;164;g3d48c907f0f_0_26: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d464beed1f_0_211: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d464beed1f_0_211: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87" name="Google Shape;187;g3d464beed1f_0_211: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9BF06953-BF1A-2BD8-6664-BD52D07E82BF}"/>
            </a:ext>
          </a:extLst>
        </p:cNvPr>
        <p:cNvGrpSpPr/>
        <p:nvPr/>
      </p:nvGrpSpPr>
      <p:grpSpPr>
        <a:xfrm>
          <a:off x="0" y="0"/>
          <a:ext cx="0" cy="0"/>
          <a:chOff x="0" y="0"/>
          <a:chExt cx="0" cy="0"/>
        </a:xfrm>
      </p:grpSpPr>
      <p:sp>
        <p:nvSpPr>
          <p:cNvPr id="185" name="Google Shape;185;g3d464beed1f_0_211:notes">
            <a:extLst>
              <a:ext uri="{FF2B5EF4-FFF2-40B4-BE49-F238E27FC236}">
                <a16:creationId xmlns:a16="http://schemas.microsoft.com/office/drawing/2014/main" id="{6C6A1A95-8DA2-5CBB-DF21-375D1FE9E7B8}"/>
              </a:ext>
            </a:extLst>
          </p:cNvPr>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d464beed1f_0_211:notes">
            <a:extLst>
              <a:ext uri="{FF2B5EF4-FFF2-40B4-BE49-F238E27FC236}">
                <a16:creationId xmlns:a16="http://schemas.microsoft.com/office/drawing/2014/main" id="{03E4E99E-B3D4-5162-C412-9680FA21A063}"/>
              </a:ext>
            </a:extLst>
          </p:cNvPr>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87" name="Google Shape;187;g3d464beed1f_0_211:notes">
            <a:extLst>
              <a:ext uri="{FF2B5EF4-FFF2-40B4-BE49-F238E27FC236}">
                <a16:creationId xmlns:a16="http://schemas.microsoft.com/office/drawing/2014/main" id="{1D25EAC1-A62A-453D-ACE4-887A22DF7220}"/>
              </a:ext>
            </a:extLst>
          </p:cNvPr>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365937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d48c907f0f_0_18:notes"/>
          <p:cNvSpPr>
            <a:spLocks noGrp="1" noRot="1" noChangeAspect="1"/>
          </p:cNvSpPr>
          <p:nvPr>
            <p:ph type="sldImg" idx="2"/>
          </p:nvPr>
        </p:nvSpPr>
        <p:spPr>
          <a:xfrm>
            <a:off x="327025" y="700088"/>
            <a:ext cx="62040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d48c907f0f_0_18: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87" name="Google Shape;87;g3d48c907f0f_0_18: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d48c907f0f_0_38: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d48c907f0f_0_38: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94" name="Google Shape;194;g3d48c907f0f_0_38: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5800" y="4424085"/>
            <a:ext cx="5486400" cy="4191238"/>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202" name="Google Shape;202;p6: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48c907f0f_0_0: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d48c907f0f_0_0: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211" name="Google Shape;211;g3d48c907f0f_0_0: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48c907f0f_0_45: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48c907f0f_0_45: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228" name="Google Shape;228;g3d48c907f0f_0_45: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464beed1f_0_45: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220" name="Google Shape;220;g3d464beed1f_0_45: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d48c907f0f_0_56: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d48c907f0f_0_56: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236" name="Google Shape;236;g3d48c907f0f_0_56: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E737660E-72A9-331A-AA9E-27909A417CAA}"/>
            </a:ext>
          </a:extLst>
        </p:cNvPr>
        <p:cNvGrpSpPr/>
        <p:nvPr/>
      </p:nvGrpSpPr>
      <p:grpSpPr>
        <a:xfrm>
          <a:off x="0" y="0"/>
          <a:ext cx="0" cy="0"/>
          <a:chOff x="0" y="0"/>
          <a:chExt cx="0" cy="0"/>
        </a:xfrm>
      </p:grpSpPr>
      <p:sp>
        <p:nvSpPr>
          <p:cNvPr id="226" name="Google Shape;226;g3d48c907f0f_0_45:notes">
            <a:extLst>
              <a:ext uri="{FF2B5EF4-FFF2-40B4-BE49-F238E27FC236}">
                <a16:creationId xmlns:a16="http://schemas.microsoft.com/office/drawing/2014/main" id="{D845043A-19C6-FA88-A303-5A301C184889}"/>
              </a:ext>
            </a:extLst>
          </p:cNvPr>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48c907f0f_0_45:notes">
            <a:extLst>
              <a:ext uri="{FF2B5EF4-FFF2-40B4-BE49-F238E27FC236}">
                <a16:creationId xmlns:a16="http://schemas.microsoft.com/office/drawing/2014/main" id="{48477293-92AD-E756-DB7D-AF26712F27B2}"/>
              </a:ext>
            </a:extLst>
          </p:cNvPr>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228" name="Google Shape;228;g3d48c907f0f_0_45:notes">
            <a:extLst>
              <a:ext uri="{FF2B5EF4-FFF2-40B4-BE49-F238E27FC236}">
                <a16:creationId xmlns:a16="http://schemas.microsoft.com/office/drawing/2014/main" id="{A7B8ED9D-2010-E4E5-DC33-A5195EE8617D}"/>
              </a:ext>
            </a:extLst>
          </p:cNvPr>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402473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464beed1f_0_7: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94" name="Google Shape;94;g3d464beed1f_0_7: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Form is not </a:t>
            </a:r>
            <a:r>
              <a:rPr lang="en-US" sz="1200" dirty="0" err="1"/>
              <a:t>neglectect</a:t>
            </a:r>
            <a:r>
              <a:rPr lang="en-US" sz="1200" dirty="0"/>
              <a:t>, but it contrasts with structural approaches that emphasize language as an object to be systematically taught and intentionally learned.</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06305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t>E.g., Students are required to listen to each other and use the information their partner gives them in some way.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9721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Tasks aligned with content and proficiency goals, often with a “sneaky” vocab or grammar focus.</a:t>
            </a:r>
          </a:p>
          <a:p>
            <a:r>
              <a:rPr lang="en-US" dirty="0"/>
              <a:t>In terms of ‘non-linguistic goal’, this is usually defined by content or perhaps an academic goal (e.g., ability to describe statistics / create a bar graph). The usual question we ask ourselves is “If this were not a LANGUAGE class, would this still be worth doing?”</a:t>
            </a:r>
          </a:p>
          <a:p>
            <a:endParaRPr lang="en-US" dirty="0"/>
          </a:p>
          <a:p>
            <a:r>
              <a:rPr lang="en-US" dirty="0"/>
              <a:t>This can be done in a task sequence where this cultural knowledge then links up with practical things like where one goes to buy tickets, how to buy, giving / getting directions, etc.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108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from an adaptation of D’Arienzo</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4868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464beed1f_0_39: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01" name="Google Shape;101;g3d464beed1f_0_39: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464beed1f_0_123:notes"/>
          <p:cNvSpPr>
            <a:spLocks noGrp="1" noRot="1" noChangeAspect="1"/>
          </p:cNvSpPr>
          <p:nvPr>
            <p:ph type="sldImg" idx="2"/>
          </p:nvPr>
        </p:nvSpPr>
        <p:spPr>
          <a:xfrm>
            <a:off x="327025" y="700088"/>
            <a:ext cx="6203950" cy="34909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d464beed1f_0_123:notes"/>
          <p:cNvSpPr txBox="1">
            <a:spLocks noGrp="1"/>
          </p:cNvSpPr>
          <p:nvPr>
            <p:ph type="body" idx="1"/>
          </p:nvPr>
        </p:nvSpPr>
        <p:spPr>
          <a:xfrm>
            <a:off x="685800" y="4424085"/>
            <a:ext cx="5486400" cy="4191300"/>
          </a:xfrm>
          <a:prstGeom prst="rect">
            <a:avLst/>
          </a:prstGeom>
        </p:spPr>
        <p:txBody>
          <a:bodyPr spcFirstLastPara="1" wrap="square" lIns="91325" tIns="45650" rIns="91325" bIns="45650" anchor="t" anchorCtr="0">
            <a:noAutofit/>
          </a:bodyPr>
          <a:lstStyle/>
          <a:p>
            <a:pPr marL="0" lvl="0" indent="0" algn="l" rtl="0">
              <a:spcBef>
                <a:spcPts val="360"/>
              </a:spcBef>
              <a:spcAft>
                <a:spcPts val="0"/>
              </a:spcAft>
              <a:buNone/>
            </a:pPr>
            <a:endParaRPr/>
          </a:p>
        </p:txBody>
      </p:sp>
      <p:sp>
        <p:nvSpPr>
          <p:cNvPr id="109" name="Google Shape;109;g3d464beed1f_0_123:notes"/>
          <p:cNvSpPr txBox="1">
            <a:spLocks noGrp="1"/>
          </p:cNvSpPr>
          <p:nvPr>
            <p:ph type="sldNum" idx="12"/>
          </p:nvPr>
        </p:nvSpPr>
        <p:spPr>
          <a:xfrm>
            <a:off x="3884613" y="8846554"/>
            <a:ext cx="2971800" cy="465600"/>
          </a:xfrm>
          <a:prstGeom prst="rect">
            <a:avLst/>
          </a:prstGeom>
        </p:spPr>
        <p:txBody>
          <a:bodyPr spcFirstLastPara="1" wrap="square" lIns="91325" tIns="45650" rIns="91325"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2"/>
              </a:buClr>
              <a:buSzPts val="4000"/>
              <a:buFont typeface="Arial"/>
              <a:buNone/>
              <a:defRPr sz="4000" b="1"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0"/>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2"/>
              </a:buClr>
              <a:buSzPts val="2000"/>
              <a:buNone/>
              <a:defRPr sz="2000">
                <a:solidFill>
                  <a:schemeClr val="lt2"/>
                </a:solidFill>
                <a:latin typeface="Arial"/>
                <a:ea typeface="Arial"/>
                <a:cs typeface="Arial"/>
                <a:sym typeface="Arial"/>
              </a:defRPr>
            </a:lvl1pPr>
            <a:lvl2pPr marL="914400" lvl="1" indent="-228600" algn="l">
              <a:spcBef>
                <a:spcPts val="360"/>
              </a:spcBef>
              <a:spcAft>
                <a:spcPts val="0"/>
              </a:spcAft>
              <a:buClr>
                <a:srgbClr val="D19888"/>
              </a:buClr>
              <a:buSzPts val="1800"/>
              <a:buNone/>
              <a:defRPr sz="1800">
                <a:solidFill>
                  <a:srgbClr val="D19888"/>
                </a:solidFill>
              </a:defRPr>
            </a:lvl2pPr>
            <a:lvl3pPr marL="1371600" lvl="2" indent="-228600" algn="l">
              <a:spcBef>
                <a:spcPts val="320"/>
              </a:spcBef>
              <a:spcAft>
                <a:spcPts val="0"/>
              </a:spcAft>
              <a:buClr>
                <a:srgbClr val="D19888"/>
              </a:buClr>
              <a:buSzPts val="1600"/>
              <a:buNone/>
              <a:defRPr sz="1600">
                <a:solidFill>
                  <a:srgbClr val="D19888"/>
                </a:solidFill>
              </a:defRPr>
            </a:lvl3pPr>
            <a:lvl4pPr marL="1828800" lvl="3" indent="-228600" algn="l">
              <a:spcBef>
                <a:spcPts val="280"/>
              </a:spcBef>
              <a:spcAft>
                <a:spcPts val="0"/>
              </a:spcAft>
              <a:buClr>
                <a:srgbClr val="D19888"/>
              </a:buClr>
              <a:buSzPts val="1400"/>
              <a:buNone/>
              <a:defRPr sz="1400">
                <a:solidFill>
                  <a:srgbClr val="D19888"/>
                </a:solidFill>
              </a:defRPr>
            </a:lvl4pPr>
            <a:lvl5pPr marL="2286000" lvl="4" indent="-228600" algn="l">
              <a:spcBef>
                <a:spcPts val="280"/>
              </a:spcBef>
              <a:spcAft>
                <a:spcPts val="0"/>
              </a:spcAft>
              <a:buClr>
                <a:srgbClr val="D19888"/>
              </a:buClr>
              <a:buSzPts val="1400"/>
              <a:buNone/>
              <a:defRPr sz="1400">
                <a:solidFill>
                  <a:srgbClr val="D19888"/>
                </a:solidFill>
              </a:defRPr>
            </a:lvl5pPr>
            <a:lvl6pPr marL="2743200" lvl="5" indent="-228600" algn="l">
              <a:spcBef>
                <a:spcPts val="280"/>
              </a:spcBef>
              <a:spcAft>
                <a:spcPts val="0"/>
              </a:spcAft>
              <a:buClr>
                <a:srgbClr val="D19888"/>
              </a:buClr>
              <a:buSzPts val="1400"/>
              <a:buNone/>
              <a:defRPr sz="1400">
                <a:solidFill>
                  <a:srgbClr val="D19888"/>
                </a:solidFill>
              </a:defRPr>
            </a:lvl6pPr>
            <a:lvl7pPr marL="3200400" lvl="6" indent="-228600" algn="l">
              <a:spcBef>
                <a:spcPts val="280"/>
              </a:spcBef>
              <a:spcAft>
                <a:spcPts val="0"/>
              </a:spcAft>
              <a:buClr>
                <a:srgbClr val="D19888"/>
              </a:buClr>
              <a:buSzPts val="1400"/>
              <a:buNone/>
              <a:defRPr sz="1400">
                <a:solidFill>
                  <a:srgbClr val="D19888"/>
                </a:solidFill>
              </a:defRPr>
            </a:lvl7pPr>
            <a:lvl8pPr marL="3657600" lvl="7" indent="-228600" algn="l">
              <a:spcBef>
                <a:spcPts val="280"/>
              </a:spcBef>
              <a:spcAft>
                <a:spcPts val="0"/>
              </a:spcAft>
              <a:buClr>
                <a:srgbClr val="D19888"/>
              </a:buClr>
              <a:buSzPts val="1400"/>
              <a:buNone/>
              <a:defRPr sz="1400">
                <a:solidFill>
                  <a:srgbClr val="D19888"/>
                </a:solidFill>
              </a:defRPr>
            </a:lvl8pPr>
            <a:lvl9pPr marL="4114800" lvl="8" indent="-228600" algn="l">
              <a:spcBef>
                <a:spcPts val="280"/>
              </a:spcBef>
              <a:spcAft>
                <a:spcPts val="0"/>
              </a:spcAft>
              <a:buClr>
                <a:srgbClr val="D19888"/>
              </a:buClr>
              <a:buSzPts val="1400"/>
              <a:buNone/>
              <a:defRPr sz="1400">
                <a:solidFill>
                  <a:srgbClr val="D19888"/>
                </a:solidFill>
              </a:defRPr>
            </a:lvl9pPr>
          </a:lstStyle>
          <a:p>
            <a:endParaRPr/>
          </a:p>
        </p:txBody>
      </p:sp>
      <p:sp>
        <p:nvSpPr>
          <p:cNvPr id="16" name="Google Shape;16;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18"/>
          <p:cNvSpPr txBox="1">
            <a:spLocks noGrp="1"/>
          </p:cNvSpPr>
          <p:nvPr>
            <p:ph type="title"/>
          </p:nvPr>
        </p:nvSpPr>
        <p:spPr>
          <a:xfrm>
            <a:off x="457200" y="685800"/>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8"/>
          <p:cNvSpPr txBox="1">
            <a:spLocks noGrp="1"/>
          </p:cNvSpPr>
          <p:nvPr>
            <p:ph type="body" idx="1"/>
          </p:nvPr>
        </p:nvSpPr>
        <p:spPr>
          <a:xfrm>
            <a:off x="457200" y="1682496"/>
            <a:ext cx="4038600" cy="32004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9" name="Google Shape;59;p18"/>
          <p:cNvSpPr txBox="1">
            <a:spLocks noGrp="1"/>
          </p:cNvSpPr>
          <p:nvPr>
            <p:ph type="body" idx="2"/>
          </p:nvPr>
        </p:nvSpPr>
        <p:spPr>
          <a:xfrm>
            <a:off x="4648200" y="1682496"/>
            <a:ext cx="4038600" cy="32004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0" name="Google Shape;60;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420688" y="641510"/>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3575050" y="920884"/>
            <a:ext cx="5111750" cy="4051166"/>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19"/>
          <p:cNvSpPr txBox="1">
            <a:spLocks noGrp="1"/>
          </p:cNvSpPr>
          <p:nvPr>
            <p:ph type="body" idx="2"/>
          </p:nvPr>
        </p:nvSpPr>
        <p:spPr>
          <a:xfrm>
            <a:off x="420688" y="1601629"/>
            <a:ext cx="3008313" cy="314182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1792288" y="3829050"/>
            <a:ext cx="5486400" cy="4257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0"/>
          <p:cNvSpPr>
            <a:spLocks noGrp="1"/>
          </p:cNvSpPr>
          <p:nvPr>
            <p:ph type="pic" idx="2"/>
          </p:nvPr>
        </p:nvSpPr>
        <p:spPr>
          <a:xfrm>
            <a:off x="1792288" y="685800"/>
            <a:ext cx="5486400" cy="3086100"/>
          </a:xfrm>
          <a:prstGeom prst="rect">
            <a:avLst/>
          </a:prstGeom>
          <a:noFill/>
          <a:ln>
            <a:noFill/>
          </a:ln>
        </p:spPr>
      </p:sp>
      <p:sp>
        <p:nvSpPr>
          <p:cNvPr id="69" name="Google Shape;69;p20"/>
          <p:cNvSpPr txBox="1">
            <a:spLocks noGrp="1"/>
          </p:cNvSpPr>
          <p:nvPr>
            <p:ph type="body" idx="1"/>
          </p:nvPr>
        </p:nvSpPr>
        <p:spPr>
          <a:xfrm>
            <a:off x="1792288" y="4254817"/>
            <a:ext cx="5486400" cy="6029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57200" y="685800"/>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457200" y="1682496"/>
            <a:ext cx="8229600" cy="29146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2"/>
              </a:buClr>
              <a:buSzPts val="1800"/>
              <a:buChar char="•"/>
              <a:defRPr/>
            </a:lvl1pPr>
            <a:lvl2pPr marL="914400" lvl="1" indent="-342900" algn="l">
              <a:spcBef>
                <a:spcPts val="360"/>
              </a:spcBef>
              <a:spcAft>
                <a:spcPts val="0"/>
              </a:spcAft>
              <a:buClr>
                <a:schemeClr val="lt2"/>
              </a:buClr>
              <a:buSzPts val="1800"/>
              <a:buChar char="–"/>
              <a:defRPr/>
            </a:lvl2pPr>
            <a:lvl3pPr marL="1371600" lvl="2" indent="-342900" algn="l">
              <a:spcBef>
                <a:spcPts val="360"/>
              </a:spcBef>
              <a:spcAft>
                <a:spcPts val="0"/>
              </a:spcAft>
              <a:buClr>
                <a:schemeClr val="lt2"/>
              </a:buClr>
              <a:buSzPts val="1800"/>
              <a:buChar char="•"/>
              <a:defRPr/>
            </a:lvl3pPr>
            <a:lvl4pPr marL="1828800" lvl="3" indent="-342900" algn="l">
              <a:spcBef>
                <a:spcPts val="360"/>
              </a:spcBef>
              <a:spcAft>
                <a:spcPts val="0"/>
              </a:spcAft>
              <a:buClr>
                <a:schemeClr val="lt2"/>
              </a:buClr>
              <a:buSzPts val="1800"/>
              <a:buChar char="–"/>
              <a:defRPr/>
            </a:lvl4pPr>
            <a:lvl5pPr marL="2286000" lvl="4" indent="-342900" algn="l">
              <a:spcBef>
                <a:spcPts val="360"/>
              </a:spcBef>
              <a:spcAft>
                <a:spcPts val="0"/>
              </a:spcAft>
              <a:buClr>
                <a:schemeClr val="lt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2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2"/>
              </a:buClr>
              <a:buSzPts val="3200"/>
              <a:buNone/>
              <a:defRPr>
                <a:solidFill>
                  <a:schemeClr val="lt2"/>
                </a:solidFill>
              </a:defRPr>
            </a:lvl1pPr>
            <a:lvl2pPr lvl="1" algn="ctr">
              <a:spcBef>
                <a:spcPts val="560"/>
              </a:spcBef>
              <a:spcAft>
                <a:spcPts val="0"/>
              </a:spcAft>
              <a:buClr>
                <a:srgbClr val="D19888"/>
              </a:buClr>
              <a:buSzPts val="2800"/>
              <a:buNone/>
              <a:defRPr>
                <a:solidFill>
                  <a:srgbClr val="D19888"/>
                </a:solidFill>
              </a:defRPr>
            </a:lvl2pPr>
            <a:lvl3pPr lvl="2" algn="ctr">
              <a:spcBef>
                <a:spcPts val="480"/>
              </a:spcBef>
              <a:spcAft>
                <a:spcPts val="0"/>
              </a:spcAft>
              <a:buClr>
                <a:srgbClr val="D19888"/>
              </a:buClr>
              <a:buSzPts val="2400"/>
              <a:buNone/>
              <a:defRPr>
                <a:solidFill>
                  <a:srgbClr val="D19888"/>
                </a:solidFill>
              </a:defRPr>
            </a:lvl3pPr>
            <a:lvl4pPr lvl="3" algn="ctr">
              <a:spcBef>
                <a:spcPts val="400"/>
              </a:spcBef>
              <a:spcAft>
                <a:spcPts val="0"/>
              </a:spcAft>
              <a:buClr>
                <a:srgbClr val="D19888"/>
              </a:buClr>
              <a:buSzPts val="2000"/>
              <a:buNone/>
              <a:defRPr>
                <a:solidFill>
                  <a:srgbClr val="D19888"/>
                </a:solidFill>
              </a:defRPr>
            </a:lvl4pPr>
            <a:lvl5pPr lvl="4" algn="ctr">
              <a:spcBef>
                <a:spcPts val="400"/>
              </a:spcBef>
              <a:spcAft>
                <a:spcPts val="0"/>
              </a:spcAft>
              <a:buClr>
                <a:srgbClr val="D19888"/>
              </a:buClr>
              <a:buSzPts val="2000"/>
              <a:buNone/>
              <a:defRPr>
                <a:solidFill>
                  <a:srgbClr val="D19888"/>
                </a:solidFill>
              </a:defRPr>
            </a:lvl5pPr>
            <a:lvl6pPr lvl="5" algn="ctr">
              <a:spcBef>
                <a:spcPts val="400"/>
              </a:spcBef>
              <a:spcAft>
                <a:spcPts val="0"/>
              </a:spcAft>
              <a:buClr>
                <a:srgbClr val="D19888"/>
              </a:buClr>
              <a:buSzPts val="2000"/>
              <a:buNone/>
              <a:defRPr>
                <a:solidFill>
                  <a:srgbClr val="D19888"/>
                </a:solidFill>
              </a:defRPr>
            </a:lvl6pPr>
            <a:lvl7pPr lvl="6" algn="ctr">
              <a:spcBef>
                <a:spcPts val="400"/>
              </a:spcBef>
              <a:spcAft>
                <a:spcPts val="0"/>
              </a:spcAft>
              <a:buClr>
                <a:srgbClr val="D19888"/>
              </a:buClr>
              <a:buSzPts val="2000"/>
              <a:buNone/>
              <a:defRPr>
                <a:solidFill>
                  <a:srgbClr val="D19888"/>
                </a:solidFill>
              </a:defRPr>
            </a:lvl7pPr>
            <a:lvl8pPr lvl="7" algn="ctr">
              <a:spcBef>
                <a:spcPts val="400"/>
              </a:spcBef>
              <a:spcAft>
                <a:spcPts val="0"/>
              </a:spcAft>
              <a:buClr>
                <a:srgbClr val="D19888"/>
              </a:buClr>
              <a:buSzPts val="2000"/>
              <a:buNone/>
              <a:defRPr>
                <a:solidFill>
                  <a:srgbClr val="D19888"/>
                </a:solidFill>
              </a:defRPr>
            </a:lvl8pPr>
            <a:lvl9pPr lvl="8" algn="ctr">
              <a:spcBef>
                <a:spcPts val="400"/>
              </a:spcBef>
              <a:spcAft>
                <a:spcPts val="0"/>
              </a:spcAft>
              <a:buClr>
                <a:srgbClr val="D19888"/>
              </a:buClr>
              <a:buSzPts val="2000"/>
              <a:buNone/>
              <a:defRPr>
                <a:solidFill>
                  <a:srgbClr val="D19888"/>
                </a:solidFill>
              </a:defRPr>
            </a:lvl9pPr>
          </a:lstStyle>
          <a:p>
            <a:endParaRPr/>
          </a:p>
        </p:txBody>
      </p:sp>
      <p:sp>
        <p:nvSpPr>
          <p:cNvPr id="24" name="Google Shape;24;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457200" y="685800"/>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457200" y="1682496"/>
            <a:ext cx="4038600" cy="310872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2"/>
              </a:buClr>
              <a:buSzPts val="2800"/>
              <a:buChar char="•"/>
              <a:defRPr sz="2800"/>
            </a:lvl1pPr>
            <a:lvl2pPr marL="914400" lvl="1" indent="-381000" algn="l">
              <a:spcBef>
                <a:spcPts val="480"/>
              </a:spcBef>
              <a:spcAft>
                <a:spcPts val="0"/>
              </a:spcAft>
              <a:buClr>
                <a:schemeClr val="lt2"/>
              </a:buClr>
              <a:buSzPts val="2400"/>
              <a:buChar char="–"/>
              <a:defRPr sz="2400"/>
            </a:lvl2pPr>
            <a:lvl3pPr marL="1371600" lvl="2" indent="-355600" algn="l">
              <a:spcBef>
                <a:spcPts val="400"/>
              </a:spcBef>
              <a:spcAft>
                <a:spcPts val="0"/>
              </a:spcAft>
              <a:buClr>
                <a:schemeClr val="lt2"/>
              </a:buClr>
              <a:buSzPts val="2000"/>
              <a:buChar char="•"/>
              <a:defRPr sz="2000"/>
            </a:lvl3pPr>
            <a:lvl4pPr marL="1828800" lvl="3" indent="-342900" algn="l">
              <a:spcBef>
                <a:spcPts val="360"/>
              </a:spcBef>
              <a:spcAft>
                <a:spcPts val="0"/>
              </a:spcAft>
              <a:buClr>
                <a:schemeClr val="lt2"/>
              </a:buClr>
              <a:buSzPts val="1800"/>
              <a:buChar char="–"/>
              <a:defRPr sz="1800"/>
            </a:lvl4pPr>
            <a:lvl5pPr marL="2286000" lvl="4" indent="-342900" algn="l">
              <a:spcBef>
                <a:spcPts val="360"/>
              </a:spcBef>
              <a:spcAft>
                <a:spcPts val="0"/>
              </a:spcAft>
              <a:buClr>
                <a:schemeClr val="lt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27"/>
          <p:cNvSpPr txBox="1">
            <a:spLocks noGrp="1"/>
          </p:cNvSpPr>
          <p:nvPr>
            <p:ph type="body" idx="2"/>
          </p:nvPr>
        </p:nvSpPr>
        <p:spPr>
          <a:xfrm>
            <a:off x="4648200" y="1682496"/>
            <a:ext cx="4038600" cy="310872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2"/>
              </a:buClr>
              <a:buSzPts val="2800"/>
              <a:buChar char="•"/>
              <a:defRPr sz="2800"/>
            </a:lvl1pPr>
            <a:lvl2pPr marL="914400" lvl="1" indent="-381000" algn="l">
              <a:spcBef>
                <a:spcPts val="480"/>
              </a:spcBef>
              <a:spcAft>
                <a:spcPts val="0"/>
              </a:spcAft>
              <a:buClr>
                <a:schemeClr val="lt2"/>
              </a:buClr>
              <a:buSzPts val="2400"/>
              <a:buChar char="–"/>
              <a:defRPr sz="2400"/>
            </a:lvl2pPr>
            <a:lvl3pPr marL="1371600" lvl="2" indent="-355600" algn="l">
              <a:spcBef>
                <a:spcPts val="400"/>
              </a:spcBef>
              <a:spcAft>
                <a:spcPts val="0"/>
              </a:spcAft>
              <a:buClr>
                <a:schemeClr val="lt2"/>
              </a:buClr>
              <a:buSzPts val="2000"/>
              <a:buChar char="•"/>
              <a:defRPr sz="2000"/>
            </a:lvl3pPr>
            <a:lvl4pPr marL="1828800" lvl="3" indent="-342900" algn="l">
              <a:spcBef>
                <a:spcPts val="360"/>
              </a:spcBef>
              <a:spcAft>
                <a:spcPts val="0"/>
              </a:spcAft>
              <a:buClr>
                <a:schemeClr val="lt2"/>
              </a:buClr>
              <a:buSzPts val="1800"/>
              <a:buChar char="–"/>
              <a:defRPr sz="1800"/>
            </a:lvl4pPr>
            <a:lvl5pPr marL="2286000" lvl="4" indent="-342900" algn="l">
              <a:spcBef>
                <a:spcPts val="360"/>
              </a:spcBef>
              <a:spcAft>
                <a:spcPts val="0"/>
              </a:spcAft>
              <a:buClr>
                <a:schemeClr val="lt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420688" y="641510"/>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8"/>
          <p:cNvSpPr txBox="1">
            <a:spLocks noGrp="1"/>
          </p:cNvSpPr>
          <p:nvPr>
            <p:ph type="body" idx="1"/>
          </p:nvPr>
        </p:nvSpPr>
        <p:spPr>
          <a:xfrm>
            <a:off x="3575050" y="920884"/>
            <a:ext cx="5111750" cy="4051166"/>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2"/>
              </a:buClr>
              <a:buSzPts val="3200"/>
              <a:buChar char="•"/>
              <a:defRPr sz="3200"/>
            </a:lvl1pPr>
            <a:lvl2pPr marL="914400" lvl="1" indent="-406400" algn="l">
              <a:spcBef>
                <a:spcPts val="560"/>
              </a:spcBef>
              <a:spcAft>
                <a:spcPts val="0"/>
              </a:spcAft>
              <a:buClr>
                <a:schemeClr val="lt2"/>
              </a:buClr>
              <a:buSzPts val="2800"/>
              <a:buChar char="–"/>
              <a:defRPr sz="2800"/>
            </a:lvl2pPr>
            <a:lvl3pPr marL="1371600" lvl="2" indent="-381000" algn="l">
              <a:spcBef>
                <a:spcPts val="480"/>
              </a:spcBef>
              <a:spcAft>
                <a:spcPts val="0"/>
              </a:spcAft>
              <a:buClr>
                <a:schemeClr val="lt2"/>
              </a:buClr>
              <a:buSzPts val="2400"/>
              <a:buChar char="•"/>
              <a:defRPr sz="2400"/>
            </a:lvl3pPr>
            <a:lvl4pPr marL="1828800" lvl="3" indent="-355600" algn="l">
              <a:spcBef>
                <a:spcPts val="400"/>
              </a:spcBef>
              <a:spcAft>
                <a:spcPts val="0"/>
              </a:spcAft>
              <a:buClr>
                <a:schemeClr val="lt2"/>
              </a:buClr>
              <a:buSzPts val="2000"/>
              <a:buChar char="–"/>
              <a:defRPr sz="2000"/>
            </a:lvl4pPr>
            <a:lvl5pPr marL="2286000" lvl="4" indent="-355600" algn="l">
              <a:spcBef>
                <a:spcPts val="400"/>
              </a:spcBef>
              <a:spcAft>
                <a:spcPts val="0"/>
              </a:spcAft>
              <a:buClr>
                <a:schemeClr val="lt2"/>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3" name="Google Shape;33;p28"/>
          <p:cNvSpPr txBox="1">
            <a:spLocks noGrp="1"/>
          </p:cNvSpPr>
          <p:nvPr>
            <p:ph type="body" idx="2"/>
          </p:nvPr>
        </p:nvSpPr>
        <p:spPr>
          <a:xfrm>
            <a:off x="420688" y="1601629"/>
            <a:ext cx="3008313" cy="314182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2"/>
              </a:buClr>
              <a:buSzPts val="1400"/>
              <a:buNone/>
              <a:defRPr sz="1400"/>
            </a:lvl1pPr>
            <a:lvl2pPr marL="914400" lvl="1" indent="-228600" algn="l">
              <a:spcBef>
                <a:spcPts val="240"/>
              </a:spcBef>
              <a:spcAft>
                <a:spcPts val="0"/>
              </a:spcAft>
              <a:buClr>
                <a:schemeClr val="lt2"/>
              </a:buClr>
              <a:buSzPts val="1200"/>
              <a:buNone/>
              <a:defRPr sz="1200"/>
            </a:lvl2pPr>
            <a:lvl3pPr marL="1371600" lvl="2" indent="-228600" algn="l">
              <a:spcBef>
                <a:spcPts val="200"/>
              </a:spcBef>
              <a:spcAft>
                <a:spcPts val="0"/>
              </a:spcAft>
              <a:buClr>
                <a:schemeClr val="lt2"/>
              </a:buClr>
              <a:buSzPts val="1000"/>
              <a:buNone/>
              <a:defRPr sz="1000"/>
            </a:lvl3pPr>
            <a:lvl4pPr marL="1828800" lvl="3" indent="-228600" algn="l">
              <a:spcBef>
                <a:spcPts val="180"/>
              </a:spcBef>
              <a:spcAft>
                <a:spcPts val="0"/>
              </a:spcAft>
              <a:buClr>
                <a:schemeClr val="lt2"/>
              </a:buClr>
              <a:buSzPts val="900"/>
              <a:buNone/>
              <a:defRPr sz="900"/>
            </a:lvl4pPr>
            <a:lvl5pPr marL="2286000" lvl="4" indent="-228600" algn="l">
              <a:spcBef>
                <a:spcPts val="180"/>
              </a:spcBef>
              <a:spcAft>
                <a:spcPts val="0"/>
              </a:spcAft>
              <a:buClr>
                <a:schemeClr val="lt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 name="Google Shape;34;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1792288" y="3829050"/>
            <a:ext cx="5486400" cy="4257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9"/>
          <p:cNvSpPr>
            <a:spLocks noGrp="1"/>
          </p:cNvSpPr>
          <p:nvPr>
            <p:ph type="pic" idx="2"/>
          </p:nvPr>
        </p:nvSpPr>
        <p:spPr>
          <a:xfrm>
            <a:off x="1792288" y="685800"/>
            <a:ext cx="5486400" cy="3086100"/>
          </a:xfrm>
          <a:prstGeom prst="rect">
            <a:avLst/>
          </a:prstGeom>
          <a:noFill/>
          <a:ln>
            <a:noFill/>
          </a:ln>
        </p:spPr>
      </p:sp>
      <p:sp>
        <p:nvSpPr>
          <p:cNvPr id="38" name="Google Shape;38;p29"/>
          <p:cNvSpPr txBox="1">
            <a:spLocks noGrp="1"/>
          </p:cNvSpPr>
          <p:nvPr>
            <p:ph type="body" idx="1"/>
          </p:nvPr>
        </p:nvSpPr>
        <p:spPr>
          <a:xfrm>
            <a:off x="1792288" y="4254817"/>
            <a:ext cx="5486400" cy="60293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2"/>
              </a:buClr>
              <a:buSzPts val="1400"/>
              <a:buNone/>
              <a:defRPr sz="1400"/>
            </a:lvl1pPr>
            <a:lvl2pPr marL="914400" lvl="1" indent="-228600" algn="l">
              <a:spcBef>
                <a:spcPts val="240"/>
              </a:spcBef>
              <a:spcAft>
                <a:spcPts val="0"/>
              </a:spcAft>
              <a:buClr>
                <a:schemeClr val="lt2"/>
              </a:buClr>
              <a:buSzPts val="1200"/>
              <a:buNone/>
              <a:defRPr sz="1200"/>
            </a:lvl2pPr>
            <a:lvl3pPr marL="1371600" lvl="2" indent="-228600" algn="l">
              <a:spcBef>
                <a:spcPts val="200"/>
              </a:spcBef>
              <a:spcAft>
                <a:spcPts val="0"/>
              </a:spcAft>
              <a:buClr>
                <a:schemeClr val="lt2"/>
              </a:buClr>
              <a:buSzPts val="1000"/>
              <a:buNone/>
              <a:defRPr sz="1000"/>
            </a:lvl3pPr>
            <a:lvl4pPr marL="1828800" lvl="3" indent="-228600" algn="l">
              <a:spcBef>
                <a:spcPts val="180"/>
              </a:spcBef>
              <a:spcAft>
                <a:spcPts val="0"/>
              </a:spcAft>
              <a:buClr>
                <a:schemeClr val="lt2"/>
              </a:buClr>
              <a:buSzPts val="900"/>
              <a:buNone/>
              <a:defRPr sz="900"/>
            </a:lvl4pPr>
            <a:lvl5pPr marL="2286000" lvl="4" indent="-228600" algn="l">
              <a:spcBef>
                <a:spcPts val="180"/>
              </a:spcBef>
              <a:spcAft>
                <a:spcPts val="0"/>
              </a:spcAft>
              <a:buClr>
                <a:schemeClr val="lt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9" name="Google Shape;39;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457200" y="685800"/>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457200" y="1682496"/>
            <a:ext cx="8229600" cy="295351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16"/>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6"/>
          <p:cNvSpPr txBox="1">
            <a:spLocks noGrp="1"/>
          </p:cNvSpPr>
          <p:nvPr>
            <p:ph type="subTitle" idx="1"/>
          </p:nvPr>
        </p:nvSpPr>
        <p:spPr>
          <a:xfrm>
            <a:off x="685800" y="2914650"/>
            <a:ext cx="7772400" cy="1314450"/>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chemeClr val="lt1"/>
              </a:buClr>
              <a:buSzPts val="3200"/>
              <a:buNone/>
              <a:defRPr>
                <a:solidFill>
                  <a:schemeClr val="lt1"/>
                </a:solidFill>
              </a:defRPr>
            </a:lvl1pPr>
            <a:lvl2pPr lvl="1" algn="ctr">
              <a:spcBef>
                <a:spcPts val="560"/>
              </a:spcBef>
              <a:spcAft>
                <a:spcPts val="0"/>
              </a:spcAft>
              <a:buClr>
                <a:srgbClr val="D19888"/>
              </a:buClr>
              <a:buSzPts val="2800"/>
              <a:buNone/>
              <a:defRPr>
                <a:solidFill>
                  <a:srgbClr val="D19888"/>
                </a:solidFill>
              </a:defRPr>
            </a:lvl2pPr>
            <a:lvl3pPr lvl="2" algn="ctr">
              <a:spcBef>
                <a:spcPts val="480"/>
              </a:spcBef>
              <a:spcAft>
                <a:spcPts val="0"/>
              </a:spcAft>
              <a:buClr>
                <a:srgbClr val="D19888"/>
              </a:buClr>
              <a:buSzPts val="2400"/>
              <a:buNone/>
              <a:defRPr>
                <a:solidFill>
                  <a:srgbClr val="D19888"/>
                </a:solidFill>
              </a:defRPr>
            </a:lvl3pPr>
            <a:lvl4pPr lvl="3" algn="ctr">
              <a:spcBef>
                <a:spcPts val="400"/>
              </a:spcBef>
              <a:spcAft>
                <a:spcPts val="0"/>
              </a:spcAft>
              <a:buClr>
                <a:srgbClr val="D19888"/>
              </a:buClr>
              <a:buSzPts val="2000"/>
              <a:buNone/>
              <a:defRPr>
                <a:solidFill>
                  <a:srgbClr val="D19888"/>
                </a:solidFill>
              </a:defRPr>
            </a:lvl4pPr>
            <a:lvl5pPr lvl="4" algn="ctr">
              <a:spcBef>
                <a:spcPts val="400"/>
              </a:spcBef>
              <a:spcAft>
                <a:spcPts val="0"/>
              </a:spcAft>
              <a:buClr>
                <a:srgbClr val="D19888"/>
              </a:buClr>
              <a:buSzPts val="2000"/>
              <a:buNone/>
              <a:defRPr>
                <a:solidFill>
                  <a:srgbClr val="D19888"/>
                </a:solidFill>
              </a:defRPr>
            </a:lvl5pPr>
            <a:lvl6pPr lvl="5" algn="ctr">
              <a:spcBef>
                <a:spcPts val="400"/>
              </a:spcBef>
              <a:spcAft>
                <a:spcPts val="0"/>
              </a:spcAft>
              <a:buClr>
                <a:srgbClr val="D19888"/>
              </a:buClr>
              <a:buSzPts val="2000"/>
              <a:buNone/>
              <a:defRPr>
                <a:solidFill>
                  <a:srgbClr val="D19888"/>
                </a:solidFill>
              </a:defRPr>
            </a:lvl6pPr>
            <a:lvl7pPr lvl="6" algn="ctr">
              <a:spcBef>
                <a:spcPts val="400"/>
              </a:spcBef>
              <a:spcAft>
                <a:spcPts val="0"/>
              </a:spcAft>
              <a:buClr>
                <a:srgbClr val="D19888"/>
              </a:buClr>
              <a:buSzPts val="2000"/>
              <a:buNone/>
              <a:defRPr>
                <a:solidFill>
                  <a:srgbClr val="D19888"/>
                </a:solidFill>
              </a:defRPr>
            </a:lvl7pPr>
            <a:lvl8pPr lvl="7" algn="ctr">
              <a:spcBef>
                <a:spcPts val="400"/>
              </a:spcBef>
              <a:spcAft>
                <a:spcPts val="0"/>
              </a:spcAft>
              <a:buClr>
                <a:srgbClr val="D19888"/>
              </a:buClr>
              <a:buSzPts val="2000"/>
              <a:buNone/>
              <a:defRPr>
                <a:solidFill>
                  <a:srgbClr val="D19888"/>
                </a:solidFill>
              </a:defRPr>
            </a:lvl8pPr>
            <a:lvl9pPr lvl="8" algn="ctr">
              <a:spcBef>
                <a:spcPts val="400"/>
              </a:spcBef>
              <a:spcAft>
                <a:spcPts val="0"/>
              </a:spcAft>
              <a:buClr>
                <a:srgbClr val="D19888"/>
              </a:buClr>
              <a:buSzPts val="2000"/>
              <a:buNone/>
              <a:defRPr>
                <a:solidFill>
                  <a:srgbClr val="D19888"/>
                </a:solidFill>
              </a:defRPr>
            </a:lvl9pPr>
          </a:lstStyle>
          <a:p>
            <a:endParaRPr/>
          </a:p>
        </p:txBody>
      </p:sp>
      <p:sp>
        <p:nvSpPr>
          <p:cNvPr id="51" name="Google Shape;51;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722313" y="3305177"/>
            <a:ext cx="7772400" cy="124777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Arial"/>
              <a:buNone/>
              <a:defRPr sz="4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rgbClr val="D19888"/>
              </a:buClr>
              <a:buSzPts val="1800"/>
              <a:buNone/>
              <a:defRPr sz="1800">
                <a:solidFill>
                  <a:srgbClr val="D19888"/>
                </a:solidFill>
              </a:defRPr>
            </a:lvl2pPr>
            <a:lvl3pPr marL="1371600" lvl="2" indent="-228600" algn="l">
              <a:spcBef>
                <a:spcPts val="320"/>
              </a:spcBef>
              <a:spcAft>
                <a:spcPts val="0"/>
              </a:spcAft>
              <a:buClr>
                <a:srgbClr val="D19888"/>
              </a:buClr>
              <a:buSzPts val="1600"/>
              <a:buNone/>
              <a:defRPr sz="1600">
                <a:solidFill>
                  <a:srgbClr val="D19888"/>
                </a:solidFill>
              </a:defRPr>
            </a:lvl3pPr>
            <a:lvl4pPr marL="1828800" lvl="3" indent="-228600" algn="l">
              <a:spcBef>
                <a:spcPts val="280"/>
              </a:spcBef>
              <a:spcAft>
                <a:spcPts val="0"/>
              </a:spcAft>
              <a:buClr>
                <a:srgbClr val="D19888"/>
              </a:buClr>
              <a:buSzPts val="1400"/>
              <a:buNone/>
              <a:defRPr sz="1400">
                <a:solidFill>
                  <a:srgbClr val="D19888"/>
                </a:solidFill>
              </a:defRPr>
            </a:lvl4pPr>
            <a:lvl5pPr marL="2286000" lvl="4" indent="-228600" algn="l">
              <a:spcBef>
                <a:spcPts val="280"/>
              </a:spcBef>
              <a:spcAft>
                <a:spcPts val="0"/>
              </a:spcAft>
              <a:buClr>
                <a:srgbClr val="D19888"/>
              </a:buClr>
              <a:buSzPts val="1400"/>
              <a:buNone/>
              <a:defRPr sz="1400">
                <a:solidFill>
                  <a:srgbClr val="D19888"/>
                </a:solidFill>
              </a:defRPr>
            </a:lvl5pPr>
            <a:lvl6pPr marL="2743200" lvl="5" indent="-228600" algn="l">
              <a:spcBef>
                <a:spcPts val="280"/>
              </a:spcBef>
              <a:spcAft>
                <a:spcPts val="0"/>
              </a:spcAft>
              <a:buClr>
                <a:srgbClr val="D19888"/>
              </a:buClr>
              <a:buSzPts val="1400"/>
              <a:buNone/>
              <a:defRPr sz="1400">
                <a:solidFill>
                  <a:srgbClr val="D19888"/>
                </a:solidFill>
              </a:defRPr>
            </a:lvl6pPr>
            <a:lvl7pPr marL="3200400" lvl="6" indent="-228600" algn="l">
              <a:spcBef>
                <a:spcPts val="280"/>
              </a:spcBef>
              <a:spcAft>
                <a:spcPts val="0"/>
              </a:spcAft>
              <a:buClr>
                <a:srgbClr val="D19888"/>
              </a:buClr>
              <a:buSzPts val="1400"/>
              <a:buNone/>
              <a:defRPr sz="1400">
                <a:solidFill>
                  <a:srgbClr val="D19888"/>
                </a:solidFill>
              </a:defRPr>
            </a:lvl7pPr>
            <a:lvl8pPr marL="3657600" lvl="7" indent="-228600" algn="l">
              <a:spcBef>
                <a:spcPts val="280"/>
              </a:spcBef>
              <a:spcAft>
                <a:spcPts val="0"/>
              </a:spcAft>
              <a:buClr>
                <a:srgbClr val="D19888"/>
              </a:buClr>
              <a:buSzPts val="1400"/>
              <a:buNone/>
              <a:defRPr sz="1400">
                <a:solidFill>
                  <a:srgbClr val="D19888"/>
                </a:solidFill>
              </a:defRPr>
            </a:lvl8pPr>
            <a:lvl9pPr marL="4114800" lvl="8" indent="-228600" algn="l">
              <a:spcBef>
                <a:spcPts val="280"/>
              </a:spcBef>
              <a:spcAft>
                <a:spcPts val="0"/>
              </a:spcAft>
              <a:buClr>
                <a:srgbClr val="D19888"/>
              </a:buClr>
              <a:buSzPts val="1400"/>
              <a:buNone/>
              <a:defRPr sz="1400">
                <a:solidFill>
                  <a:srgbClr val="D19888"/>
                </a:solidFill>
              </a:defRPr>
            </a:lvl9pPr>
          </a:lstStyle>
          <a:p>
            <a:endParaRPr/>
          </a:p>
        </p:txBody>
      </p:sp>
      <p:sp>
        <p:nvSpPr>
          <p:cNvPr id="55" name="Google Shape;5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685800"/>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2"/>
              </a:buClr>
              <a:buSzPts val="4400"/>
              <a:buFont typeface="Arial"/>
              <a:buNone/>
              <a:defRPr sz="44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79972"/>
            <a:ext cx="8229600" cy="291465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2"/>
              </a:buClr>
              <a:buSzPts val="3200"/>
              <a:buFont typeface="Arial"/>
              <a:buChar char="•"/>
              <a:defRPr sz="3200" b="0" i="0" u="none" strike="noStrike" cap="none">
                <a:solidFill>
                  <a:schemeClr val="lt2"/>
                </a:solidFill>
                <a:latin typeface="Arial"/>
                <a:ea typeface="Arial"/>
                <a:cs typeface="Arial"/>
                <a:sym typeface="Arial"/>
              </a:defRPr>
            </a:lvl1pPr>
            <a:lvl2pPr marL="914400" marR="0" lvl="1" indent="-406400" algn="l" rtl="0">
              <a:spcBef>
                <a:spcPts val="560"/>
              </a:spcBef>
              <a:spcAft>
                <a:spcPts val="0"/>
              </a:spcAft>
              <a:buClr>
                <a:schemeClr val="lt2"/>
              </a:buClr>
              <a:buSzPts val="2800"/>
              <a:buFont typeface="Arial"/>
              <a:buChar char="–"/>
              <a:defRPr sz="2800" b="0" i="0" u="none" strike="noStrike" cap="none">
                <a:solidFill>
                  <a:schemeClr val="lt2"/>
                </a:solidFill>
                <a:latin typeface="Arial"/>
                <a:ea typeface="Arial"/>
                <a:cs typeface="Arial"/>
                <a:sym typeface="Arial"/>
              </a:defRPr>
            </a:lvl2pPr>
            <a:lvl3pPr marL="1371600" marR="0" lvl="2" indent="-381000" algn="l" rtl="0">
              <a:spcBef>
                <a:spcPts val="480"/>
              </a:spcBef>
              <a:spcAft>
                <a:spcPts val="0"/>
              </a:spcAft>
              <a:buClr>
                <a:schemeClr val="lt2"/>
              </a:buClr>
              <a:buSzPts val="2400"/>
              <a:buFont typeface="Arial"/>
              <a:buChar char="•"/>
              <a:defRPr sz="2400" b="0" i="0" u="none" strike="noStrike" cap="none">
                <a:solidFill>
                  <a:schemeClr val="lt2"/>
                </a:solidFill>
                <a:latin typeface="Arial"/>
                <a:ea typeface="Arial"/>
                <a:cs typeface="Arial"/>
                <a:sym typeface="Arial"/>
              </a:defRPr>
            </a:lvl3pPr>
            <a:lvl4pPr marL="1828800" marR="0" lvl="3" indent="-355600" algn="l" rtl="0">
              <a:spcBef>
                <a:spcPts val="4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Arial"/>
              <a:buChar char="»"/>
              <a:defRPr sz="2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lt2"/>
                </a:solidFill>
              </a:defRPr>
            </a:lvl1pPr>
            <a:lvl2pPr lvl="1" algn="r">
              <a:buNone/>
              <a:defRPr sz="1300">
                <a:solidFill>
                  <a:schemeClr val="lt2"/>
                </a:solidFill>
              </a:defRPr>
            </a:lvl2pPr>
            <a:lvl3pPr lvl="2" algn="r">
              <a:buNone/>
              <a:defRPr sz="1300">
                <a:solidFill>
                  <a:schemeClr val="lt2"/>
                </a:solidFill>
              </a:defRPr>
            </a:lvl3pPr>
            <a:lvl4pPr lvl="3" algn="r">
              <a:buNone/>
              <a:defRPr sz="1300">
                <a:solidFill>
                  <a:schemeClr val="lt2"/>
                </a:solidFill>
              </a:defRPr>
            </a:lvl4pPr>
            <a:lvl5pPr lvl="4" algn="r">
              <a:buNone/>
              <a:defRPr sz="1300">
                <a:solidFill>
                  <a:schemeClr val="lt2"/>
                </a:solidFill>
              </a:defRPr>
            </a:lvl5pPr>
            <a:lvl6pPr lvl="5" algn="r">
              <a:buNone/>
              <a:defRPr sz="1300">
                <a:solidFill>
                  <a:schemeClr val="lt2"/>
                </a:solidFill>
              </a:defRPr>
            </a:lvl6pPr>
            <a:lvl7pPr lvl="6" algn="r">
              <a:buNone/>
              <a:defRPr sz="1300">
                <a:solidFill>
                  <a:schemeClr val="lt2"/>
                </a:solidFill>
              </a:defRPr>
            </a:lvl7pPr>
            <a:lvl8pPr lvl="7" algn="r">
              <a:buNone/>
              <a:defRPr sz="1300">
                <a:solidFill>
                  <a:schemeClr val="lt2"/>
                </a:solidFill>
              </a:defRPr>
            </a:lvl8pPr>
            <a:lvl9pPr lvl="8" algn="r">
              <a:buNone/>
              <a:defRPr sz="1300">
                <a:solidFill>
                  <a:schemeClr val="lt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457200" y="685800"/>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12"/>
          <p:cNvSpPr txBox="1">
            <a:spLocks noGrp="1"/>
          </p:cNvSpPr>
          <p:nvPr>
            <p:ph type="body" idx="1"/>
          </p:nvPr>
        </p:nvSpPr>
        <p:spPr>
          <a:xfrm>
            <a:off x="457200" y="1682496"/>
            <a:ext cx="8229600" cy="295351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7DkZj9OLTxHx-Of71GyjySwI-YGb5sRaoEd5NEtckEE/edit?tab=t.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mentimeter.com/app/presentation/al2sga6ewbqiy757e6ajmz9tssgvufg8/edit?question=syhb4atmyk6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i.org/10.1017/9781009618823" TargetMode="External"/><Relationship Id="rId3" Type="http://schemas.openxmlformats.org/officeDocument/2006/relationships/hyperlink" Target="https://doi.org/10.46328/ijres.1295" TargetMode="External"/><Relationship Id="rId7" Type="http://schemas.openxmlformats.org/officeDocument/2006/relationships/hyperlink" Target="https://doi.org/10.57709/3274605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oi.org/10.3390/info16060469" TargetMode="External"/><Relationship Id="rId5" Type="http://schemas.openxmlformats.org/officeDocument/2006/relationships/hyperlink" Target="https://doi.org/10.1007/s11528-023-00896-0" TargetMode="External"/><Relationship Id="rId4" Type="http://schemas.openxmlformats.org/officeDocument/2006/relationships/hyperlink" Target="https://doi.org/10.56297/BKAM1691/WIEO1749" TargetMode="External"/><Relationship Id="rId9" Type="http://schemas.openxmlformats.org/officeDocument/2006/relationships/hyperlink" Target="https://doi.org/10.3390/educsci1310099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cxnSp>
        <p:nvCxnSpPr>
          <p:cNvPr id="76" name="Google Shape;76;p1"/>
          <p:cNvCxnSpPr/>
          <p:nvPr/>
        </p:nvCxnSpPr>
        <p:spPr>
          <a:xfrm>
            <a:off x="628650" y="3105150"/>
            <a:ext cx="5619750" cy="0"/>
          </a:xfrm>
          <a:prstGeom prst="straightConnector1">
            <a:avLst/>
          </a:prstGeom>
          <a:noFill/>
          <a:ln w="19050" cap="flat" cmpd="sng">
            <a:solidFill>
              <a:schemeClr val="lt1"/>
            </a:solidFill>
            <a:prstDash val="solid"/>
            <a:round/>
            <a:headEnd type="none" w="sm" len="sm"/>
            <a:tailEnd type="none" w="sm" len="sm"/>
          </a:ln>
        </p:spPr>
      </p:cxnSp>
      <p:sp>
        <p:nvSpPr>
          <p:cNvPr id="77" name="Google Shape;77;p1"/>
          <p:cNvSpPr txBox="1"/>
          <p:nvPr/>
        </p:nvSpPr>
        <p:spPr>
          <a:xfrm>
            <a:off x="548640" y="4114800"/>
            <a:ext cx="7886700" cy="457201"/>
          </a:xfrm>
          <a:prstGeom prst="rect">
            <a:avLst/>
          </a:prstGeom>
          <a:noFill/>
          <a:ln>
            <a:noFill/>
          </a:ln>
        </p:spPr>
        <p:txBody>
          <a:bodyPr spcFirstLastPara="1" wrap="square" lIns="91425" tIns="45700" rIns="91425" bIns="45700" anchor="b" anchorCtr="0">
            <a:noAutofit/>
          </a:bodyPr>
          <a:lstStyle/>
          <a:p>
            <a:pPr marL="0" marR="0" lvl="0" indent="0" algn="l" rtl="0">
              <a:lnSpc>
                <a:spcPct val="50000"/>
              </a:lnSpc>
              <a:spcBef>
                <a:spcPts val="0"/>
              </a:spcBef>
              <a:spcAft>
                <a:spcPts val="0"/>
              </a:spcAft>
              <a:buClr>
                <a:schemeClr val="lt1"/>
              </a:buClr>
              <a:buSzPts val="1050"/>
              <a:buFont typeface="Arial"/>
              <a:buNone/>
            </a:pPr>
            <a:r>
              <a:rPr lang="en-US" sz="1050">
                <a:solidFill>
                  <a:schemeClr val="lt1"/>
                </a:solidFill>
                <a:latin typeface="Arial Black"/>
                <a:ea typeface="Arial Black"/>
                <a:cs typeface="Arial Black"/>
                <a:sym typeface="Arial Black"/>
              </a:rPr>
              <a:t>Bradley Barr, M.A.</a:t>
            </a:r>
            <a:endParaRPr/>
          </a:p>
          <a:p>
            <a:pPr marL="0" marR="0" lvl="0" indent="0" algn="l" rtl="0">
              <a:lnSpc>
                <a:spcPct val="30000"/>
              </a:lnSpc>
              <a:spcBef>
                <a:spcPts val="1000"/>
              </a:spcBef>
              <a:spcAft>
                <a:spcPts val="0"/>
              </a:spcAft>
              <a:buClr>
                <a:schemeClr val="lt1"/>
              </a:buClr>
              <a:buSzPts val="1050"/>
              <a:buFont typeface="Arial"/>
              <a:buNone/>
            </a:pPr>
            <a:r>
              <a:rPr lang="en-US" sz="1050">
                <a:solidFill>
                  <a:schemeClr val="lt1"/>
                </a:solidFill>
              </a:rPr>
              <a:t>PhD Student &amp; Assistant Instructor</a:t>
            </a:r>
            <a:r>
              <a:rPr lang="en-US" sz="1050" b="0" i="0" u="none" strike="noStrike" cap="none">
                <a:solidFill>
                  <a:schemeClr val="lt1"/>
                </a:solidFill>
                <a:latin typeface="Arial"/>
                <a:ea typeface="Arial"/>
                <a:cs typeface="Arial"/>
                <a:sym typeface="Arial"/>
              </a:rPr>
              <a:t>, The University of Texas at Austin</a:t>
            </a:r>
            <a:endParaRPr sz="1050" b="0" i="0" u="none" strike="noStrike" cap="none">
              <a:solidFill>
                <a:schemeClr val="lt1"/>
              </a:solidFill>
              <a:latin typeface="Arial"/>
              <a:ea typeface="Arial"/>
              <a:cs typeface="Arial"/>
              <a:sym typeface="Arial"/>
            </a:endParaRPr>
          </a:p>
        </p:txBody>
      </p:sp>
      <p:sp>
        <p:nvSpPr>
          <p:cNvPr id="78" name="Google Shape;78;p1"/>
          <p:cNvSpPr txBox="1"/>
          <p:nvPr/>
        </p:nvSpPr>
        <p:spPr>
          <a:xfrm>
            <a:off x="548640" y="457200"/>
            <a:ext cx="7828444" cy="38929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a:solidFill>
                  <a:schemeClr val="lt1"/>
                </a:solidFill>
                <a:latin typeface="Arial Black"/>
                <a:ea typeface="Arial Black"/>
                <a:cs typeface="Arial Black"/>
                <a:sym typeface="Arial Black"/>
              </a:rPr>
              <a:t>April</a:t>
            </a:r>
            <a:r>
              <a:rPr lang="en-US" sz="1200" b="0" i="0" u="none" strike="noStrike" cap="none">
                <a:solidFill>
                  <a:schemeClr val="lt1"/>
                </a:solidFill>
                <a:latin typeface="Arial Black"/>
                <a:ea typeface="Arial Black"/>
                <a:cs typeface="Arial Black"/>
                <a:sym typeface="Arial Black"/>
              </a:rPr>
              <a:t> 20</a:t>
            </a:r>
            <a:r>
              <a:rPr lang="en-US" sz="1200">
                <a:solidFill>
                  <a:schemeClr val="lt1"/>
                </a:solidFill>
                <a:latin typeface="Arial Black"/>
                <a:ea typeface="Arial Black"/>
                <a:cs typeface="Arial Black"/>
                <a:sym typeface="Arial Black"/>
              </a:rPr>
              <a:t>26</a:t>
            </a:r>
            <a:endParaRPr sz="1200" b="0" i="0" u="none" strike="noStrike" cap="none">
              <a:solidFill>
                <a:schemeClr val="lt1"/>
              </a:solidFill>
              <a:latin typeface="Arial"/>
              <a:ea typeface="Arial"/>
              <a:cs typeface="Arial"/>
              <a:sym typeface="Arial"/>
            </a:endParaRPr>
          </a:p>
        </p:txBody>
      </p:sp>
      <p:sp>
        <p:nvSpPr>
          <p:cNvPr id="79" name="Google Shape;79;p1"/>
          <p:cNvSpPr txBox="1"/>
          <p:nvPr/>
        </p:nvSpPr>
        <p:spPr>
          <a:xfrm>
            <a:off x="502920" y="1200150"/>
            <a:ext cx="7886700" cy="1752600"/>
          </a:xfrm>
          <a:prstGeom prst="rect">
            <a:avLst/>
          </a:prstGeom>
          <a:noFill/>
          <a:ln>
            <a:noFill/>
          </a:ln>
        </p:spPr>
        <p:txBody>
          <a:bodyPr spcFirstLastPara="1" wrap="square" lIns="91425" tIns="45700" rIns="91425" bIns="45700" anchor="b" anchorCtr="0">
            <a:noAutofit/>
          </a:bodyPr>
          <a:lstStyle/>
          <a:p>
            <a:pPr marL="0" marR="0" lvl="0" indent="0" algn="l" rtl="0">
              <a:lnSpc>
                <a:spcPct val="83333"/>
              </a:lnSpc>
              <a:spcBef>
                <a:spcPts val="0"/>
              </a:spcBef>
              <a:spcAft>
                <a:spcPts val="0"/>
              </a:spcAft>
              <a:buClr>
                <a:schemeClr val="lt1"/>
              </a:buClr>
              <a:buSzPts val="4800"/>
              <a:buFont typeface="Arial Black"/>
              <a:buNone/>
            </a:pPr>
            <a:r>
              <a:rPr lang="en-US" sz="4800" b="1">
                <a:solidFill>
                  <a:schemeClr val="lt1"/>
                </a:solidFill>
                <a:latin typeface="Arial Black"/>
                <a:ea typeface="Arial Black"/>
                <a:cs typeface="Arial Black"/>
                <a:sym typeface="Arial Black"/>
              </a:rPr>
              <a:t>Chatbot-assisted, task-based lesson design</a:t>
            </a:r>
            <a:endParaRPr/>
          </a:p>
        </p:txBody>
      </p:sp>
      <p:sp>
        <p:nvSpPr>
          <p:cNvPr id="80" name="Google Shape;80;p1"/>
          <p:cNvSpPr txBox="1"/>
          <p:nvPr/>
        </p:nvSpPr>
        <p:spPr>
          <a:xfrm>
            <a:off x="548640" y="3333749"/>
            <a:ext cx="7886700" cy="4572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400"/>
              <a:buFont typeface="Arial"/>
              <a:buNone/>
            </a:pPr>
            <a:r>
              <a:rPr lang="en-US">
                <a:solidFill>
                  <a:schemeClr val="lt1"/>
                </a:solidFill>
              </a:rPr>
              <a:t>SOCALLT 2026</a:t>
            </a:r>
            <a:endParaRPr/>
          </a:p>
        </p:txBody>
      </p:sp>
      <p:pic>
        <p:nvPicPr>
          <p:cNvPr id="81" name="Google Shape;81;p1"/>
          <p:cNvPicPr preferRelativeResize="0"/>
          <p:nvPr/>
        </p:nvPicPr>
        <p:blipFill rotWithShape="1">
          <a:blip r:embed="rId4">
            <a:alphaModFix/>
          </a:blip>
          <a:srcRect/>
          <a:stretch/>
        </p:blipFill>
        <p:spPr>
          <a:xfrm>
            <a:off x="6978699" y="320040"/>
            <a:ext cx="1877397" cy="914400"/>
          </a:xfrm>
          <a:prstGeom prst="rect">
            <a:avLst/>
          </a:prstGeom>
          <a:noFill/>
          <a:ln>
            <a:noFill/>
          </a:ln>
        </p:spPr>
      </p:pic>
      <p:sp>
        <p:nvSpPr>
          <p:cNvPr id="82" name="Google Shape;82;p1"/>
          <p:cNvSpPr txBox="1"/>
          <p:nvPr/>
        </p:nvSpPr>
        <p:spPr>
          <a:xfrm>
            <a:off x="552440" y="4572000"/>
            <a:ext cx="7886700" cy="457200"/>
          </a:xfrm>
          <a:prstGeom prst="rect">
            <a:avLst/>
          </a:prstGeom>
          <a:noFill/>
          <a:ln>
            <a:noFill/>
          </a:ln>
        </p:spPr>
        <p:txBody>
          <a:bodyPr spcFirstLastPara="1" wrap="square" lIns="91425" tIns="45700" rIns="91425" bIns="45700" anchor="b" anchorCtr="0">
            <a:noAutofit/>
          </a:bodyPr>
          <a:lstStyle/>
          <a:p>
            <a:pPr marL="0" marR="0" lvl="0" indent="0" algn="l" rtl="0">
              <a:lnSpc>
                <a:spcPct val="50000"/>
              </a:lnSpc>
              <a:spcBef>
                <a:spcPts val="0"/>
              </a:spcBef>
              <a:spcAft>
                <a:spcPts val="0"/>
              </a:spcAft>
              <a:buClr>
                <a:schemeClr val="lt1"/>
              </a:buClr>
              <a:buSzPts val="1050"/>
              <a:buFont typeface="Arial"/>
              <a:buNone/>
            </a:pPr>
            <a:r>
              <a:rPr lang="en-US" sz="1050">
                <a:solidFill>
                  <a:schemeClr val="lt1"/>
                </a:solidFill>
                <a:latin typeface="Arial Black"/>
                <a:ea typeface="Arial Black"/>
                <a:cs typeface="Arial Black"/>
                <a:sym typeface="Arial Black"/>
              </a:rPr>
              <a:t>Dr. Nick Henry</a:t>
            </a:r>
            <a:endParaRPr/>
          </a:p>
          <a:p>
            <a:pPr marL="0" marR="0" lvl="0" indent="0" algn="l" rtl="0">
              <a:lnSpc>
                <a:spcPct val="30000"/>
              </a:lnSpc>
              <a:spcBef>
                <a:spcPts val="1000"/>
              </a:spcBef>
              <a:spcAft>
                <a:spcPts val="0"/>
              </a:spcAft>
              <a:buClr>
                <a:schemeClr val="lt1"/>
              </a:buClr>
              <a:buSzPts val="1050"/>
              <a:buFont typeface="Arial"/>
              <a:buNone/>
            </a:pPr>
            <a:r>
              <a:rPr lang="en-US" sz="1050">
                <a:solidFill>
                  <a:schemeClr val="lt1"/>
                </a:solidFill>
              </a:rPr>
              <a:t>Associate Professor, The University of Texas at Austin</a:t>
            </a:r>
            <a:endParaRPr sz="1050" b="0" i="0" u="none" strike="noStrike" cap="none">
              <a:solidFill>
                <a:schemeClr val="lt1"/>
              </a:solidFill>
              <a:latin typeface="Arial"/>
              <a:ea typeface="Arial"/>
              <a:cs typeface="Arial"/>
              <a:sym typeface="Arial"/>
            </a:endParaRPr>
          </a:p>
        </p:txBody>
      </p:sp>
      <p:sp>
        <p:nvSpPr>
          <p:cNvPr id="83" name="Google Shape;83;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3d464beed1f_0_1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112" name="Google Shape;112;g3d464beed1f_0_123"/>
          <p:cNvSpPr txBox="1"/>
          <p:nvPr/>
        </p:nvSpPr>
        <p:spPr>
          <a:xfrm>
            <a:off x="135075" y="546750"/>
            <a:ext cx="7416900" cy="4399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79400" lvl="0" indent="-279400" algn="l" rtl="0">
              <a:spcBef>
                <a:spcPts val="0"/>
              </a:spcBef>
              <a:spcAft>
                <a:spcPts val="0"/>
              </a:spcAft>
              <a:buNone/>
            </a:pPr>
            <a:r>
              <a:rPr lang="en-US" sz="1600"/>
              <a:t>Córdova-Esparza, 2025</a:t>
            </a:r>
            <a:endParaRPr sz="1100"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sz="1100"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r>
              <a:rPr lang="en-US" sz="1100" b="1">
                <a:solidFill>
                  <a:srgbClr val="202124"/>
                </a:solidFill>
                <a:latin typeface="Instrument Sans"/>
                <a:ea typeface="Instrument Sans"/>
                <a:cs typeface="Instrument Sans"/>
                <a:sym typeface="Instrument Sans"/>
              </a:rPr>
              <a:t>Spectrum of the role of AI in curriculum </a:t>
            </a:r>
            <a:endParaRPr sz="1100"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r>
              <a:rPr lang="en-US" sz="1100" b="1">
                <a:solidFill>
                  <a:srgbClr val="202124"/>
                </a:solidFill>
                <a:latin typeface="Instrument Sans"/>
                <a:ea typeface="Instrument Sans"/>
                <a:cs typeface="Instrument Sans"/>
                <a:sym typeface="Instrument Sans"/>
              </a:rPr>
              <a:t>and content design</a:t>
            </a:r>
            <a:endParaRPr sz="1100"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sz="1100"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sz="1100" b="1">
              <a:solidFill>
                <a:srgbClr val="202124"/>
              </a:solidFill>
              <a:latin typeface="Instrument Sans"/>
              <a:ea typeface="Instrument Sans"/>
              <a:cs typeface="Instrument Sans"/>
              <a:sym typeface="Instrument Sans"/>
            </a:endParaRPr>
          </a:p>
        </p:txBody>
      </p:sp>
      <p:pic>
        <p:nvPicPr>
          <p:cNvPr id="113" name="Google Shape;113;g3d464beed1f_0_123"/>
          <p:cNvPicPr preferRelativeResize="0"/>
          <p:nvPr/>
        </p:nvPicPr>
        <p:blipFill rotWithShape="1">
          <a:blip r:embed="rId3">
            <a:alphaModFix/>
          </a:blip>
          <a:srcRect l="4938" t="3941" r="47849" b="10938"/>
          <a:stretch/>
        </p:blipFill>
        <p:spPr>
          <a:xfrm>
            <a:off x="1576958" y="1256500"/>
            <a:ext cx="2648499" cy="3607101"/>
          </a:xfrm>
          <a:prstGeom prst="rect">
            <a:avLst/>
          </a:prstGeom>
          <a:noFill/>
          <a:ln>
            <a:noFill/>
          </a:ln>
        </p:spPr>
      </p:pic>
      <p:sp>
        <p:nvSpPr>
          <p:cNvPr id="114" name="Google Shape;114;g3d464beed1f_0_123"/>
          <p:cNvSpPr txBox="1"/>
          <p:nvPr/>
        </p:nvSpPr>
        <p:spPr>
          <a:xfrm>
            <a:off x="7658175" y="568925"/>
            <a:ext cx="1395900" cy="26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202124"/>
                </a:solidFill>
                <a:latin typeface="Instrument Sans"/>
                <a:ea typeface="Instrument Sans"/>
                <a:cs typeface="Instrument Sans"/>
                <a:sym typeface="Instrument Sans"/>
              </a:rPr>
              <a:t>Chatbots for curriculum planning </a:t>
            </a:r>
            <a:endParaRPr b="1">
              <a:solidFill>
                <a:srgbClr val="202124"/>
              </a:solidFill>
              <a:latin typeface="Instrument Sans"/>
              <a:ea typeface="Instrument Sans"/>
              <a:cs typeface="Instrument Sans"/>
              <a:sym typeface="Instrument Sans"/>
            </a:endParaRPr>
          </a:p>
        </p:txBody>
      </p:sp>
      <p:pic>
        <p:nvPicPr>
          <p:cNvPr id="115" name="Google Shape;115;g3d464beed1f_0_123"/>
          <p:cNvPicPr preferRelativeResize="0"/>
          <p:nvPr/>
        </p:nvPicPr>
        <p:blipFill rotWithShape="1">
          <a:blip r:embed="rId3">
            <a:alphaModFix/>
          </a:blip>
          <a:srcRect l="51926" t="3941" r="2061" b="10938"/>
          <a:stretch/>
        </p:blipFill>
        <p:spPr>
          <a:xfrm>
            <a:off x="4217499" y="1256500"/>
            <a:ext cx="2581202" cy="36071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d464beed1f_0_1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122" name="Google Shape;122;g3d464beed1f_0_145"/>
          <p:cNvSpPr txBox="1"/>
          <p:nvPr/>
        </p:nvSpPr>
        <p:spPr>
          <a:xfrm>
            <a:off x="118075" y="534750"/>
            <a:ext cx="7433700" cy="4266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t>Bonner et al., 2023</a:t>
            </a:r>
            <a:endParaRPr sz="1100" b="1" dirty="0">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sz="1100"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r>
              <a:rPr lang="en-US" sz="2000" b="1" dirty="0">
                <a:solidFill>
                  <a:srgbClr val="202124"/>
                </a:solidFill>
                <a:latin typeface="Instrument Sans"/>
                <a:ea typeface="Instrument Sans"/>
                <a:cs typeface="Instrument Sans"/>
                <a:sym typeface="Instrument Sans"/>
              </a:rPr>
              <a:t>Defines roles of GenAI in lesson planning:</a:t>
            </a:r>
            <a:endParaRPr sz="2000" b="1" dirty="0">
              <a:solidFill>
                <a:srgbClr val="202124"/>
              </a:solidFill>
              <a:latin typeface="Instrument Sans"/>
              <a:ea typeface="Instrument Sans"/>
              <a:cs typeface="Instrument Sans"/>
              <a:sym typeface="Instrument Sans"/>
            </a:endParaRPr>
          </a:p>
          <a:p>
            <a:pPr marL="457200" lvl="0" indent="-374650" algn="l" rtl="0">
              <a:spcBef>
                <a:spcPts val="0"/>
              </a:spcBef>
              <a:spcAft>
                <a:spcPts val="0"/>
              </a:spcAft>
              <a:buClr>
                <a:srgbClr val="202124"/>
              </a:buClr>
              <a:buSzPts val="2300"/>
              <a:buFont typeface="Instrument Sans"/>
              <a:buChar char="●"/>
            </a:pPr>
            <a:r>
              <a:rPr lang="en-US" sz="2300" dirty="0">
                <a:solidFill>
                  <a:srgbClr val="202124"/>
                </a:solidFill>
                <a:latin typeface="Instrument Sans"/>
                <a:ea typeface="Instrument Sans"/>
                <a:cs typeface="Instrument Sans"/>
                <a:sym typeface="Instrument Sans"/>
              </a:rPr>
              <a:t>Simulated colleagues/critical friends </a:t>
            </a:r>
            <a:endParaRPr sz="2300" dirty="0">
              <a:solidFill>
                <a:srgbClr val="202124"/>
              </a:solidFill>
              <a:latin typeface="Instrument Sans"/>
              <a:ea typeface="Instrument Sans"/>
              <a:cs typeface="Instrument Sans"/>
              <a:sym typeface="Instrument Sans"/>
            </a:endParaRPr>
          </a:p>
          <a:p>
            <a:pPr marL="914400" lvl="1" indent="-374650" algn="l" rtl="0">
              <a:spcBef>
                <a:spcPts val="0"/>
              </a:spcBef>
              <a:spcAft>
                <a:spcPts val="0"/>
              </a:spcAft>
              <a:buClr>
                <a:srgbClr val="202124"/>
              </a:buClr>
              <a:buSzPts val="2300"/>
              <a:buFont typeface="Instrument Sans"/>
              <a:buChar char="○"/>
            </a:pPr>
            <a:r>
              <a:rPr lang="en-US" sz="2300" dirty="0">
                <a:solidFill>
                  <a:srgbClr val="202124"/>
                </a:solidFill>
                <a:latin typeface="Instrument Sans"/>
                <a:ea typeface="Instrument Sans"/>
                <a:cs typeface="Instrument Sans"/>
                <a:sym typeface="Instrument Sans"/>
              </a:rPr>
              <a:t>Evaluation of lesson plan ideas/drafts</a:t>
            </a:r>
            <a:endParaRPr sz="2300" dirty="0">
              <a:solidFill>
                <a:srgbClr val="202124"/>
              </a:solidFill>
              <a:latin typeface="Instrument Sans"/>
              <a:ea typeface="Instrument Sans"/>
              <a:cs typeface="Instrument Sans"/>
              <a:sym typeface="Instrument Sans"/>
            </a:endParaRPr>
          </a:p>
          <a:p>
            <a:pPr marL="457200" lvl="0" indent="-374650" algn="l" rtl="0">
              <a:spcBef>
                <a:spcPts val="0"/>
              </a:spcBef>
              <a:spcAft>
                <a:spcPts val="0"/>
              </a:spcAft>
              <a:buClr>
                <a:srgbClr val="202124"/>
              </a:buClr>
              <a:buSzPts val="2300"/>
              <a:buFont typeface="Instrument Sans"/>
              <a:buChar char="●"/>
            </a:pPr>
            <a:r>
              <a:rPr lang="en-US" sz="2300" dirty="0">
                <a:solidFill>
                  <a:srgbClr val="202124"/>
                </a:solidFill>
                <a:latin typeface="Instrument Sans"/>
                <a:ea typeface="Instrument Sans"/>
                <a:cs typeface="Instrument Sans"/>
                <a:sym typeface="Instrument Sans"/>
              </a:rPr>
              <a:t>Activity idea generation based on </a:t>
            </a:r>
            <a:endParaRPr sz="2300" dirty="0">
              <a:solidFill>
                <a:srgbClr val="202124"/>
              </a:solidFill>
              <a:latin typeface="Instrument Sans"/>
              <a:ea typeface="Instrument Sans"/>
              <a:cs typeface="Instrument Sans"/>
              <a:sym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Objectives</a:t>
            </a:r>
            <a:endParaRPr sz="1900" dirty="0">
              <a:solidFill>
                <a:srgbClr val="202124"/>
              </a:solidFill>
              <a:latin typeface="Instrument Sans"/>
              <a:ea typeface="Instrument Sans"/>
              <a:cs typeface="Instrument Sans"/>
              <a:sym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Teaching points</a:t>
            </a:r>
            <a:endParaRPr sz="1900" dirty="0">
              <a:solidFill>
                <a:srgbClr val="202124"/>
              </a:solidFill>
              <a:latin typeface="Instrument Sans"/>
              <a:ea typeface="Instrument Sans"/>
              <a:cs typeface="Instrument Sans"/>
              <a:sym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Needs of learners</a:t>
            </a:r>
            <a:endParaRPr sz="1900" dirty="0">
              <a:solidFill>
                <a:srgbClr val="202124"/>
              </a:solidFill>
              <a:latin typeface="Instrument Sans"/>
              <a:ea typeface="Instrument Sans"/>
              <a:cs typeface="Instrument Sans"/>
              <a:sym typeface="Instrument Sans"/>
            </a:endParaRPr>
          </a:p>
          <a:p>
            <a:pPr marL="457200" lvl="0" indent="-374650" algn="l" rtl="0">
              <a:spcBef>
                <a:spcPts val="0"/>
              </a:spcBef>
              <a:spcAft>
                <a:spcPts val="0"/>
              </a:spcAft>
              <a:buClr>
                <a:srgbClr val="202124"/>
              </a:buClr>
              <a:buSzPts val="2300"/>
              <a:buFont typeface="Instrument Sans"/>
              <a:buChar char="●"/>
            </a:pPr>
            <a:r>
              <a:rPr lang="en-US" sz="2300" dirty="0">
                <a:solidFill>
                  <a:srgbClr val="202124"/>
                </a:solidFill>
                <a:latin typeface="Instrument Sans"/>
                <a:ea typeface="Instrument Sans"/>
                <a:cs typeface="Instrument Sans"/>
                <a:sym typeface="Instrument Sans"/>
              </a:rPr>
              <a:t>As lesson plan / lesson sequence creator</a:t>
            </a:r>
            <a:endParaRPr sz="2000" b="1" dirty="0">
              <a:solidFill>
                <a:srgbClr val="202124"/>
              </a:solidFill>
              <a:latin typeface="Instrument Sans"/>
              <a:ea typeface="Instrument Sans"/>
              <a:cs typeface="Instrument Sans"/>
              <a:sym typeface="Instrument Sans"/>
            </a:endParaRPr>
          </a:p>
        </p:txBody>
      </p:sp>
      <p:sp>
        <p:nvSpPr>
          <p:cNvPr id="123" name="Google Shape;123;g3d464beed1f_0_145"/>
          <p:cNvSpPr txBox="1"/>
          <p:nvPr/>
        </p:nvSpPr>
        <p:spPr>
          <a:xfrm>
            <a:off x="7658175" y="568925"/>
            <a:ext cx="1395900" cy="26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202124"/>
                </a:solidFill>
                <a:latin typeface="Instrument Sans"/>
                <a:ea typeface="Instrument Sans"/>
                <a:cs typeface="Instrument Sans"/>
                <a:sym typeface="Instrument Sans"/>
              </a:rPr>
              <a:t>Chatbots for curriculum planning </a:t>
            </a:r>
            <a:endParaRPr b="1">
              <a:solidFill>
                <a:srgbClr val="202124"/>
              </a:solidFill>
              <a:latin typeface="Instrument Sans"/>
              <a:ea typeface="Instrument Sans"/>
              <a:cs typeface="Instrument Sans"/>
              <a:sym typeface="Instrumen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d464beed1f_0_1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130" name="Google Shape;130;g3d464beed1f_0_135"/>
          <p:cNvSpPr txBox="1"/>
          <p:nvPr/>
        </p:nvSpPr>
        <p:spPr>
          <a:xfrm>
            <a:off x="127275" y="526125"/>
            <a:ext cx="7439700" cy="445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279400" lvl="0" indent="-279400" algn="l" rtl="0">
              <a:spcBef>
                <a:spcPts val="0"/>
              </a:spcBef>
              <a:spcAft>
                <a:spcPts val="0"/>
              </a:spcAft>
              <a:buNone/>
            </a:pPr>
            <a:r>
              <a:rPr lang="en-US" sz="1600" dirty="0"/>
              <a:t>Moorhouse &amp; Wong, 2025</a:t>
            </a:r>
            <a:endParaRPr sz="1100" b="1" dirty="0">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sz="1100" b="1">
              <a:solidFill>
                <a:srgbClr val="202124"/>
              </a:solidFill>
              <a:latin typeface="Instrument Sans"/>
              <a:ea typeface="Instrument Sans"/>
              <a:cs typeface="Instrument Sans"/>
              <a:sym typeface="Instrument Sans"/>
            </a:endParaRPr>
          </a:p>
          <a:p>
            <a:pPr marL="457200" lvl="0" indent="-374650" algn="l" rtl="0">
              <a:spcBef>
                <a:spcPts val="0"/>
              </a:spcBef>
              <a:spcAft>
                <a:spcPts val="0"/>
              </a:spcAft>
              <a:buClr>
                <a:srgbClr val="202124"/>
              </a:buClr>
              <a:buSzPts val="2300"/>
              <a:buFont typeface="Instrument Sans"/>
              <a:buChar char="●"/>
            </a:pPr>
            <a:r>
              <a:rPr lang="en-US" sz="2300" dirty="0">
                <a:solidFill>
                  <a:srgbClr val="202124"/>
                </a:solidFill>
                <a:latin typeface="Instrument Sans"/>
                <a:ea typeface="Instrument Sans"/>
                <a:cs typeface="Instrument Sans"/>
                <a:sym typeface="Instrument Sans"/>
              </a:rPr>
              <a:t>Prompt should be sufficiently detailed</a:t>
            </a:r>
            <a:endParaRPr sz="2300" dirty="0">
              <a:solidFill>
                <a:srgbClr val="202124"/>
              </a:solidFill>
              <a:latin typeface="Instrument Sans"/>
              <a:ea typeface="Instrument Sans"/>
              <a:cs typeface="Instrument Sans"/>
              <a:sym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Learner proficiency</a:t>
            </a:r>
            <a:endParaRPr sz="1900" dirty="0">
              <a:solidFill>
                <a:srgbClr val="202124"/>
              </a:solidFill>
              <a:latin typeface="Instrument Sans"/>
              <a:ea typeface="Instrument Sans"/>
              <a:cs typeface="Instrument Sans"/>
              <a:sym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Needs</a:t>
            </a:r>
            <a:endParaRPr sz="1900" dirty="0">
              <a:solidFill>
                <a:srgbClr val="202124"/>
              </a:solidFill>
              <a:latin typeface="Instrument Sans"/>
              <a:ea typeface="Instrument Sans"/>
              <a:cs typeface="Instrument Sans"/>
              <a:sym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Age</a:t>
            </a:r>
            <a:endParaRPr sz="1900" dirty="0">
              <a:solidFill>
                <a:srgbClr val="202124"/>
              </a:solidFill>
              <a:latin typeface="Instrument Sans"/>
              <a:ea typeface="Instrument Sans"/>
              <a:cs typeface="Instrument Sans"/>
              <a:sym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Mode of communication</a:t>
            </a:r>
            <a:endParaRPr sz="1900" dirty="0">
              <a:solidFill>
                <a:srgbClr val="202124"/>
              </a:solidFill>
              <a:latin typeface="Instrument Sans"/>
              <a:ea typeface="Instrument Sans"/>
              <a:cs typeface="Instrument Sans"/>
              <a:sym typeface="Instrument Sans"/>
            </a:endParaRPr>
          </a:p>
          <a:p>
            <a:pPr marL="914400" lvl="1" indent="-349250">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Focus</a:t>
            </a:r>
            <a:endParaRPr lang="en-US" sz="1900" dirty="0">
              <a:solidFill>
                <a:srgbClr val="202124"/>
              </a:solidFill>
              <a:latin typeface="Instrument Sans"/>
              <a:ea typeface="Instrument Sans"/>
              <a:cs typeface="Instrument Sans"/>
            </a:endParaRPr>
          </a:p>
          <a:p>
            <a:pPr marL="914400" lvl="1" indent="-349250" algn="l" rtl="0">
              <a:spcBef>
                <a:spcPts val="0"/>
              </a:spcBef>
              <a:spcAft>
                <a:spcPts val="0"/>
              </a:spcAft>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Methods or approaches</a:t>
            </a:r>
            <a:endParaRPr sz="1900" dirty="0">
              <a:solidFill>
                <a:srgbClr val="202124"/>
              </a:solidFill>
              <a:latin typeface="Instrument Sans"/>
              <a:ea typeface="Instrument Sans"/>
              <a:cs typeface="Instrument Sans"/>
              <a:sym typeface="Instrument Sans"/>
            </a:endParaRPr>
          </a:p>
          <a:p>
            <a:pPr marL="914400" lvl="1" indent="-349250">
              <a:buClr>
                <a:srgbClr val="202124"/>
              </a:buClr>
              <a:buSzPts val="1900"/>
              <a:buFont typeface="Instrument Sans"/>
              <a:buChar char="○"/>
            </a:pPr>
            <a:r>
              <a:rPr lang="en-US" sz="1900" dirty="0">
                <a:solidFill>
                  <a:srgbClr val="202124"/>
                </a:solidFill>
                <a:latin typeface="Instrument Sans"/>
                <a:ea typeface="Instrument Sans"/>
                <a:cs typeface="Instrument Sans"/>
                <a:sym typeface="Instrument Sans"/>
              </a:rPr>
              <a:t>Number of lessons and lengths, etc.</a:t>
            </a:r>
            <a:endParaRPr sz="1900" b="1" u="sng" dirty="0">
              <a:solidFill>
                <a:srgbClr val="202124"/>
              </a:solidFill>
              <a:latin typeface="Instrument Sans"/>
              <a:ea typeface="Instrument Sans"/>
              <a:cs typeface="Instrument Sans"/>
            </a:endParaRPr>
          </a:p>
        </p:txBody>
      </p:sp>
      <p:sp>
        <p:nvSpPr>
          <p:cNvPr id="131" name="Google Shape;131;g3d464beed1f_0_135"/>
          <p:cNvSpPr txBox="1"/>
          <p:nvPr/>
        </p:nvSpPr>
        <p:spPr>
          <a:xfrm>
            <a:off x="7658175" y="568925"/>
            <a:ext cx="1395900" cy="26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202124"/>
                </a:solidFill>
                <a:latin typeface="Instrument Sans"/>
                <a:ea typeface="Instrument Sans"/>
                <a:cs typeface="Instrument Sans"/>
                <a:sym typeface="Instrument Sans"/>
              </a:rPr>
              <a:t>Effective prompt engineering in designing lesson plans</a:t>
            </a:r>
            <a:endParaRPr b="1">
              <a:solidFill>
                <a:srgbClr val="202124"/>
              </a:solidFill>
              <a:latin typeface="Instrument Sans"/>
              <a:ea typeface="Instrument Sans"/>
              <a:cs typeface="Instrument Sans"/>
              <a:sym typeface="Instrumen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d464beed1f_0_1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138" name="Google Shape;138;g3d464beed1f_0_165"/>
          <p:cNvSpPr txBox="1"/>
          <p:nvPr/>
        </p:nvSpPr>
        <p:spPr>
          <a:xfrm>
            <a:off x="67075" y="980516"/>
            <a:ext cx="7315200" cy="86169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02124"/>
                </a:solidFill>
                <a:latin typeface="Instrument Sans"/>
                <a:ea typeface="Instrument Sans"/>
                <a:cs typeface="Instrument Sans"/>
                <a:sym typeface="Instrument Sans"/>
              </a:rPr>
              <a:t>“When given a large task, like creating a lesson sequence or plan, it is  likely that </a:t>
            </a:r>
            <a:r>
              <a:rPr lang="en-US" b="1" dirty="0">
                <a:solidFill>
                  <a:srgbClr val="202124"/>
                </a:solidFill>
                <a:latin typeface="Instrument Sans"/>
                <a:ea typeface="Instrument Sans"/>
                <a:cs typeface="Instrument Sans"/>
                <a:sym typeface="Instrument Sans"/>
              </a:rPr>
              <a:t>the teacher will need to ‘work with’ the AI</a:t>
            </a:r>
            <a:r>
              <a:rPr lang="en-US" dirty="0">
                <a:solidFill>
                  <a:srgbClr val="202124"/>
                </a:solidFill>
                <a:latin typeface="Instrument Sans"/>
                <a:ea typeface="Instrument Sans"/>
                <a:cs typeface="Instrument Sans"/>
                <a:sym typeface="Instrument Sans"/>
              </a:rPr>
              <a:t> in an iterative process until  the desired plan is created.” (Moorhouse &amp; Wong, 2025, p. 26)</a:t>
            </a:r>
          </a:p>
          <a:p>
            <a:pPr marL="457200" lvl="0" indent="0" algn="l" rtl="0">
              <a:spcBef>
                <a:spcPts val="0"/>
              </a:spcBef>
              <a:spcAft>
                <a:spcPts val="0"/>
              </a:spcAft>
              <a:buNone/>
            </a:pPr>
            <a:endParaRPr lang="en-US">
              <a:solidFill>
                <a:srgbClr val="202124"/>
              </a:solidFill>
              <a:latin typeface="Instrument Sans"/>
              <a:ea typeface="Instrument Sans"/>
              <a:cs typeface="Instrument Sans"/>
              <a:sym typeface="Instrument Sans"/>
            </a:endParaRPr>
          </a:p>
          <a:p>
            <a:pPr marL="457200" lvl="0" indent="0" algn="l" rtl="0">
              <a:spcBef>
                <a:spcPts val="0"/>
              </a:spcBef>
              <a:spcAft>
                <a:spcPts val="0"/>
              </a:spcAft>
              <a:buNone/>
            </a:pPr>
            <a:endParaRPr lang="en-US">
              <a:solidFill>
                <a:srgbClr val="202124"/>
              </a:solidFill>
              <a:latin typeface="Instrument Sans"/>
              <a:ea typeface="Instrument Sans"/>
              <a:cs typeface="Instrument Sans"/>
              <a:sym typeface="Instrument Sans"/>
            </a:endParaRPr>
          </a:p>
        </p:txBody>
      </p:sp>
      <p:sp>
        <p:nvSpPr>
          <p:cNvPr id="139" name="Google Shape;139;g3d464beed1f_0_165"/>
          <p:cNvSpPr txBox="1"/>
          <p:nvPr/>
        </p:nvSpPr>
        <p:spPr>
          <a:xfrm>
            <a:off x="7475380" y="509267"/>
            <a:ext cx="1395900" cy="26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202124"/>
                </a:solidFill>
                <a:latin typeface="Instrument Sans"/>
                <a:ea typeface="Instrument Sans"/>
                <a:cs typeface="Instrument Sans"/>
                <a:sym typeface="Instrument Sans"/>
              </a:rPr>
              <a:t>Requirement of user intervention:</a:t>
            </a:r>
            <a:endParaRPr b="1">
              <a:solidFill>
                <a:srgbClr val="202124"/>
              </a:solidFill>
              <a:latin typeface="Instrument Sans"/>
              <a:ea typeface="Instrument Sans"/>
              <a:cs typeface="Instrument Sans"/>
              <a:sym typeface="Instrument Sans"/>
            </a:endParaRPr>
          </a:p>
          <a:p>
            <a:pPr marL="285750" lvl="0" indent="-190500" algn="l" rtl="0">
              <a:spcBef>
                <a:spcPts val="0"/>
              </a:spcBef>
              <a:spcAft>
                <a:spcPts val="0"/>
              </a:spcAft>
              <a:buClr>
                <a:srgbClr val="202124"/>
              </a:buClr>
              <a:buSzPts val="1200"/>
              <a:buFont typeface="Instrument Sans"/>
              <a:buChar char="-"/>
            </a:pPr>
            <a:r>
              <a:rPr lang="en-US" sz="1200" b="1">
                <a:solidFill>
                  <a:srgbClr val="202124"/>
                </a:solidFill>
                <a:latin typeface="Instrument Sans"/>
                <a:ea typeface="Instrument Sans"/>
                <a:cs typeface="Instrument Sans"/>
                <a:sym typeface="Instrument Sans"/>
              </a:rPr>
              <a:t>evaluation</a:t>
            </a:r>
            <a:endParaRPr sz="1200" b="1">
              <a:solidFill>
                <a:srgbClr val="202124"/>
              </a:solidFill>
              <a:latin typeface="Instrument Sans"/>
              <a:ea typeface="Instrument Sans"/>
              <a:cs typeface="Instrument Sans"/>
              <a:sym typeface="Instrument Sans"/>
            </a:endParaRPr>
          </a:p>
          <a:p>
            <a:pPr marL="285750" lvl="0" indent="-190500" algn="l" rtl="0">
              <a:spcBef>
                <a:spcPts val="0"/>
              </a:spcBef>
              <a:spcAft>
                <a:spcPts val="0"/>
              </a:spcAft>
              <a:buClr>
                <a:srgbClr val="202124"/>
              </a:buClr>
              <a:buSzPts val="1200"/>
              <a:buFont typeface="Instrument Sans"/>
              <a:buChar char="-"/>
            </a:pPr>
            <a:r>
              <a:rPr lang="en-US" sz="1200" b="1">
                <a:solidFill>
                  <a:srgbClr val="202124"/>
                </a:solidFill>
                <a:latin typeface="Instrument Sans"/>
                <a:ea typeface="Instrument Sans"/>
                <a:cs typeface="Instrument Sans"/>
                <a:sym typeface="Instrument Sans"/>
              </a:rPr>
              <a:t>refinement</a:t>
            </a:r>
            <a:endParaRPr sz="1200"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b="1">
              <a:solidFill>
                <a:srgbClr val="202124"/>
              </a:solidFill>
              <a:latin typeface="Instrument Sans"/>
              <a:ea typeface="Instrument Sans"/>
              <a:cs typeface="Instrument Sans"/>
              <a:sym typeface="Instrument Sans"/>
            </a:endParaRPr>
          </a:p>
        </p:txBody>
      </p:sp>
      <p:sp>
        <p:nvSpPr>
          <p:cNvPr id="2" name="TextBox 1">
            <a:extLst>
              <a:ext uri="{FF2B5EF4-FFF2-40B4-BE49-F238E27FC236}">
                <a16:creationId xmlns:a16="http://schemas.microsoft.com/office/drawing/2014/main" id="{19B64F39-D19F-7D68-1B4A-B02AFFFE1699}"/>
              </a:ext>
            </a:extLst>
          </p:cNvPr>
          <p:cNvSpPr txBox="1"/>
          <p:nvPr/>
        </p:nvSpPr>
        <p:spPr>
          <a:xfrm>
            <a:off x="64294" y="428625"/>
            <a:ext cx="7058025" cy="705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07950" lvl="0" rtl="0">
              <a:lnSpc>
                <a:spcPts val="3075"/>
              </a:lnSpc>
            </a:pPr>
            <a:r>
              <a:rPr lang="en-US" sz="1900" b="1" u="sng" baseline="0" dirty="0">
                <a:solidFill>
                  <a:srgbClr val="202124"/>
                </a:solidFill>
                <a:latin typeface="Instrument Sans"/>
                <a:ea typeface="Arial"/>
                <a:cs typeface="Arial"/>
              </a:rPr>
              <a:t>Human intervention to refine and evaluate is essential …</a:t>
            </a:r>
            <a:r>
              <a:rPr lang="en-US" sz="1900" b="1" dirty="0">
                <a:solidFill>
                  <a:srgbClr val="BE5700"/>
                </a:solidFill>
                <a:latin typeface="Instrument Sans"/>
                <a:ea typeface="Arial"/>
                <a:cs typeface="Arial"/>
              </a:rPr>
              <a:t>​</a:t>
            </a:r>
            <a:endParaRPr lang="en-US" b="1"/>
          </a:p>
          <a:p>
            <a:pPr algn="ctr"/>
            <a:endParaRPr lang="en-US"/>
          </a:p>
        </p:txBody>
      </p:sp>
      <p:sp>
        <p:nvSpPr>
          <p:cNvPr id="3" name="Google Shape;149;g3d464beed1f_0_153">
            <a:extLst>
              <a:ext uri="{FF2B5EF4-FFF2-40B4-BE49-F238E27FC236}">
                <a16:creationId xmlns:a16="http://schemas.microsoft.com/office/drawing/2014/main" id="{40E5633F-F0C5-59E7-DA78-F2E676687B01}"/>
              </a:ext>
            </a:extLst>
          </p:cNvPr>
          <p:cNvSpPr txBox="1"/>
          <p:nvPr/>
        </p:nvSpPr>
        <p:spPr>
          <a:xfrm>
            <a:off x="67075" y="2554658"/>
            <a:ext cx="7348200" cy="61552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dirty="0">
                <a:solidFill>
                  <a:srgbClr val="202124"/>
                </a:solidFill>
                <a:latin typeface="Instrument Sans"/>
                <a:ea typeface="Instrument Sans"/>
                <a:cs typeface="Instrument Sans"/>
                <a:sym typeface="Instrument Sans"/>
              </a:rPr>
              <a:t>“while AI enhances lesson quality, it is important to remember that </a:t>
            </a:r>
            <a:r>
              <a:rPr lang="en-US" b="1" dirty="0">
                <a:solidFill>
                  <a:srgbClr val="202124"/>
                </a:solidFill>
                <a:latin typeface="Instrument Sans"/>
                <a:ea typeface="Instrument Sans"/>
                <a:cs typeface="Instrument Sans"/>
                <a:sym typeface="Instrument Sans"/>
              </a:rPr>
              <a:t>it should complement, not replace,  the role of teachers</a:t>
            </a:r>
            <a:r>
              <a:rPr lang="en-US" dirty="0">
                <a:solidFill>
                  <a:srgbClr val="202124"/>
                </a:solidFill>
                <a:latin typeface="Instrument Sans"/>
                <a:ea typeface="Instrument Sans"/>
                <a:cs typeface="Instrument Sans"/>
                <a:sym typeface="Instrument Sans"/>
              </a:rPr>
              <a:t>.” (</a:t>
            </a:r>
            <a:r>
              <a:rPr lang="en-US" dirty="0" err="1">
                <a:solidFill>
                  <a:srgbClr val="202124"/>
                </a:solidFill>
                <a:latin typeface="Instrument Sans"/>
                <a:ea typeface="Instrument Sans"/>
                <a:cs typeface="Instrument Sans"/>
                <a:sym typeface="Instrument Sans"/>
              </a:rPr>
              <a:t>Belloula</a:t>
            </a:r>
            <a:r>
              <a:rPr lang="en-US" dirty="0">
                <a:solidFill>
                  <a:srgbClr val="202124"/>
                </a:solidFill>
                <a:latin typeface="Instrument Sans"/>
                <a:ea typeface="Instrument Sans"/>
                <a:cs typeface="Instrument Sans"/>
                <a:sym typeface="Instrument Sans"/>
              </a:rPr>
              <a:t>, 2025, p. 276)</a:t>
            </a:r>
            <a:endParaRPr dirty="0">
              <a:solidFill>
                <a:srgbClr val="202124"/>
              </a:solidFill>
              <a:latin typeface="Instrument Sans"/>
              <a:ea typeface="Instrument Sans"/>
              <a:cs typeface="Instrument Sans"/>
              <a:sym typeface="Instrument Sans"/>
            </a:endParaRPr>
          </a:p>
        </p:txBody>
      </p:sp>
      <p:sp>
        <p:nvSpPr>
          <p:cNvPr id="4" name="Google Shape;148;g3d464beed1f_0_153">
            <a:extLst>
              <a:ext uri="{FF2B5EF4-FFF2-40B4-BE49-F238E27FC236}">
                <a16:creationId xmlns:a16="http://schemas.microsoft.com/office/drawing/2014/main" id="{5ABDFD20-B5FA-53DC-0C73-47A736E99B05}"/>
              </a:ext>
            </a:extLst>
          </p:cNvPr>
          <p:cNvSpPr txBox="1"/>
          <p:nvPr/>
        </p:nvSpPr>
        <p:spPr>
          <a:xfrm>
            <a:off x="65251" y="3922087"/>
            <a:ext cx="7348200" cy="61552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solidFill>
                  <a:srgbClr val="202124"/>
                </a:solidFill>
                <a:latin typeface="Instrument Sans"/>
                <a:ea typeface="Instrument Sans"/>
                <a:cs typeface="Instrument Sans"/>
                <a:sym typeface="Instrument Sans"/>
              </a:rPr>
              <a:t>“Lesson plans and related materials should be </a:t>
            </a:r>
            <a:r>
              <a:rPr lang="en-US" b="1">
                <a:solidFill>
                  <a:srgbClr val="202124"/>
                </a:solidFill>
                <a:latin typeface="Instrument Sans"/>
                <a:ea typeface="Instrument Sans"/>
                <a:cs typeface="Instrument Sans"/>
                <a:sym typeface="Instrument Sans"/>
              </a:rPr>
              <a:t>cautiously used and critiqued and adapted where needed</a:t>
            </a:r>
            <a:r>
              <a:rPr lang="en-US">
                <a:solidFill>
                  <a:srgbClr val="202124"/>
                </a:solidFill>
                <a:latin typeface="Instrument Sans"/>
                <a:ea typeface="Instrument Sans"/>
                <a:cs typeface="Instrument Sans"/>
                <a:sym typeface="Instrument Sans"/>
              </a:rPr>
              <a:t>” (van den Berg &amp; du Plessis, 2023, p. 10)</a:t>
            </a:r>
            <a:endParaRPr>
              <a:solidFill>
                <a:srgbClr val="202124"/>
              </a:solidFill>
              <a:latin typeface="Instrument Sans"/>
              <a:ea typeface="Instrument Sans"/>
              <a:cs typeface="Instrument Sans"/>
              <a:sym typeface="Instrumen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d464beed1f_0_1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155" name="Google Shape;155;g3d464beed1f_0_111"/>
          <p:cNvSpPr txBox="1"/>
          <p:nvPr/>
        </p:nvSpPr>
        <p:spPr>
          <a:xfrm>
            <a:off x="7642975" y="629700"/>
            <a:ext cx="1395900" cy="26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202124"/>
                </a:solidFill>
                <a:latin typeface="Instrument Sans"/>
                <a:ea typeface="Instrument Sans"/>
                <a:cs typeface="Instrument Sans"/>
                <a:sym typeface="Instrument Sans"/>
              </a:rPr>
              <a:t>Effective prompt engineering in designing lesson plans</a:t>
            </a:r>
            <a:endParaRPr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b="1">
              <a:solidFill>
                <a:srgbClr val="202124"/>
              </a:solidFill>
              <a:latin typeface="Instrument Sans"/>
              <a:ea typeface="Instrument Sans"/>
              <a:cs typeface="Instrument Sans"/>
              <a:sym typeface="Instrument Sans"/>
            </a:endParaRPr>
          </a:p>
        </p:txBody>
      </p:sp>
      <p:sp>
        <p:nvSpPr>
          <p:cNvPr id="156" name="Google Shape;156;g3d464beed1f_0_111"/>
          <p:cNvSpPr txBox="1"/>
          <p:nvPr/>
        </p:nvSpPr>
        <p:spPr>
          <a:xfrm>
            <a:off x="119925" y="592675"/>
            <a:ext cx="1207200" cy="4890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0"/>
              </a:spcBef>
              <a:spcAft>
                <a:spcPts val="800"/>
              </a:spcAft>
              <a:buNone/>
            </a:pPr>
            <a:r>
              <a:rPr lang="en-US" sz="1600"/>
              <a:t>Cain, 2024</a:t>
            </a:r>
            <a:endParaRPr sz="1600">
              <a:solidFill>
                <a:srgbClr val="202124"/>
              </a:solidFill>
              <a:latin typeface="Instrument Sans"/>
              <a:ea typeface="Instrument Sans"/>
              <a:cs typeface="Instrument Sans"/>
              <a:sym typeface="Instrument Sans"/>
            </a:endParaRPr>
          </a:p>
        </p:txBody>
      </p:sp>
      <p:pic>
        <p:nvPicPr>
          <p:cNvPr id="157" name="Google Shape;157;g3d464beed1f_0_111"/>
          <p:cNvPicPr preferRelativeResize="0"/>
          <p:nvPr/>
        </p:nvPicPr>
        <p:blipFill>
          <a:blip r:embed="rId3">
            <a:alphaModFix/>
          </a:blip>
          <a:stretch>
            <a:fillRect/>
          </a:stretch>
        </p:blipFill>
        <p:spPr>
          <a:xfrm>
            <a:off x="1948775" y="547701"/>
            <a:ext cx="5261251" cy="2825875"/>
          </a:xfrm>
          <a:prstGeom prst="rect">
            <a:avLst/>
          </a:prstGeom>
          <a:noFill/>
          <a:ln w="9525" cap="flat" cmpd="sng">
            <a:solidFill>
              <a:srgbClr val="E8F0FE"/>
            </a:solidFill>
            <a:prstDash val="solid"/>
            <a:round/>
            <a:headEnd type="none" w="sm" len="sm"/>
            <a:tailEnd type="none" w="sm" len="sm"/>
          </a:ln>
        </p:spPr>
      </p:pic>
      <p:sp>
        <p:nvSpPr>
          <p:cNvPr id="158" name="Google Shape;158;g3d464beed1f_0_111"/>
          <p:cNvSpPr txBox="1"/>
          <p:nvPr/>
        </p:nvSpPr>
        <p:spPr>
          <a:xfrm>
            <a:off x="119925" y="3479575"/>
            <a:ext cx="2701200" cy="151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000" b="1">
                <a:solidFill>
                  <a:srgbClr val="202124"/>
                </a:solidFill>
                <a:latin typeface="Instrument Sans"/>
                <a:ea typeface="Instrument Sans"/>
                <a:cs typeface="Instrument Sans"/>
                <a:sym typeface="Instrument Sans"/>
              </a:rPr>
              <a:t>Content knowledge</a:t>
            </a:r>
            <a:endParaRPr sz="1000" b="1">
              <a:solidFill>
                <a:srgbClr val="202124"/>
              </a:solidFill>
              <a:latin typeface="Instrument Sans"/>
              <a:ea typeface="Instrument Sans"/>
              <a:cs typeface="Instrument Sans"/>
              <a:sym typeface="Instrument Sans"/>
            </a:endParaRPr>
          </a:p>
          <a:p>
            <a:pPr marL="0" lvl="0" indent="0" algn="ctr" rtl="0">
              <a:lnSpc>
                <a:spcPct val="115000"/>
              </a:lnSpc>
              <a:spcBef>
                <a:spcPts val="800"/>
              </a:spcBef>
              <a:spcAft>
                <a:spcPts val="0"/>
              </a:spcAft>
              <a:buNone/>
            </a:pPr>
            <a:r>
              <a:rPr lang="en-US" sz="1000">
                <a:solidFill>
                  <a:srgbClr val="202124"/>
                </a:solidFill>
                <a:latin typeface="Instrument Sans"/>
                <a:ea typeface="Instrument Sans"/>
                <a:cs typeface="Instrument Sans"/>
                <a:sym typeface="Instrument Sans"/>
              </a:rPr>
              <a:t>“A deep </a:t>
            </a:r>
            <a:r>
              <a:rPr lang="en-US" sz="1000" b="1">
                <a:solidFill>
                  <a:srgbClr val="202124"/>
                </a:solidFill>
                <a:latin typeface="Instrument Sans"/>
                <a:ea typeface="Instrument Sans"/>
                <a:cs typeface="Instrument Sans"/>
                <a:sym typeface="Instrument Sans"/>
              </a:rPr>
              <a:t>understanding of the subject matter </a:t>
            </a:r>
            <a:r>
              <a:rPr lang="en-US" sz="1000">
                <a:solidFill>
                  <a:srgbClr val="202124"/>
                </a:solidFill>
                <a:latin typeface="Instrument Sans"/>
                <a:ea typeface="Instrument Sans"/>
                <a:cs typeface="Instrument Sans"/>
                <a:sym typeface="Instrument Sans"/>
              </a:rPr>
              <a:t>is often essential in guiding an LLM AI’s responses, ensuring alignment between the user’s objectives and the LLM AI’s potential outputs.” (p. 50)</a:t>
            </a:r>
            <a:endParaRPr sz="1000">
              <a:solidFill>
                <a:srgbClr val="202124"/>
              </a:solidFill>
              <a:latin typeface="Instrument Sans"/>
              <a:ea typeface="Instrument Sans"/>
              <a:cs typeface="Instrument Sans"/>
              <a:sym typeface="Instrument Sans"/>
            </a:endParaRPr>
          </a:p>
          <a:p>
            <a:pPr marL="0" lvl="0" indent="0" algn="ctr" rtl="0">
              <a:spcBef>
                <a:spcPts val="800"/>
              </a:spcBef>
              <a:spcAft>
                <a:spcPts val="0"/>
              </a:spcAft>
              <a:buNone/>
            </a:pPr>
            <a:endParaRPr sz="1000" b="1">
              <a:solidFill>
                <a:srgbClr val="202124"/>
              </a:solidFill>
              <a:latin typeface="Instrument Sans"/>
              <a:ea typeface="Instrument Sans"/>
              <a:cs typeface="Instrument Sans"/>
              <a:sym typeface="Instrument Sans"/>
            </a:endParaRPr>
          </a:p>
        </p:txBody>
      </p:sp>
      <p:sp>
        <p:nvSpPr>
          <p:cNvPr id="159" name="Google Shape;159;g3d464beed1f_0_111"/>
          <p:cNvSpPr txBox="1"/>
          <p:nvPr/>
        </p:nvSpPr>
        <p:spPr>
          <a:xfrm>
            <a:off x="3228800" y="3479575"/>
            <a:ext cx="2701200" cy="151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000" b="1">
                <a:solidFill>
                  <a:srgbClr val="202124"/>
                </a:solidFill>
                <a:latin typeface="Instrument Sans"/>
                <a:ea typeface="Instrument Sans"/>
                <a:cs typeface="Instrument Sans"/>
                <a:sym typeface="Instrument Sans"/>
              </a:rPr>
              <a:t>Critical thinking</a:t>
            </a:r>
            <a:endParaRPr sz="1000" b="1">
              <a:solidFill>
                <a:srgbClr val="202124"/>
              </a:solidFill>
              <a:latin typeface="Instrument Sans"/>
              <a:ea typeface="Instrument Sans"/>
              <a:cs typeface="Instrument Sans"/>
              <a:sym typeface="Instrument Sans"/>
            </a:endParaRPr>
          </a:p>
          <a:p>
            <a:pPr marL="0" lvl="0" indent="0" algn="ctr" rtl="0">
              <a:lnSpc>
                <a:spcPct val="115000"/>
              </a:lnSpc>
              <a:spcBef>
                <a:spcPts val="800"/>
              </a:spcBef>
              <a:spcAft>
                <a:spcPts val="800"/>
              </a:spcAft>
              <a:buNone/>
            </a:pPr>
            <a:r>
              <a:rPr lang="en-US" sz="1000">
                <a:solidFill>
                  <a:srgbClr val="202124"/>
                </a:solidFill>
                <a:latin typeface="Instrument Sans"/>
                <a:ea typeface="Instrument Sans"/>
                <a:cs typeface="Instrument Sans"/>
                <a:sym typeface="Instrument Sans"/>
              </a:rPr>
              <a:t>“</a:t>
            </a:r>
            <a:r>
              <a:rPr lang="en-US" sz="1000" b="1">
                <a:solidFill>
                  <a:srgbClr val="202124"/>
                </a:solidFill>
                <a:latin typeface="Instrument Sans"/>
                <a:ea typeface="Instrument Sans"/>
                <a:cs typeface="Instrument Sans"/>
                <a:sym typeface="Instrument Sans"/>
              </a:rPr>
              <a:t>evaluating, verifying, and questioning</a:t>
            </a:r>
            <a:r>
              <a:rPr lang="en-US" sz="1000">
                <a:solidFill>
                  <a:srgbClr val="202124"/>
                </a:solidFill>
                <a:latin typeface="Instrument Sans"/>
                <a:ea typeface="Instrument Sans"/>
                <a:cs typeface="Instrument Sans"/>
                <a:sym typeface="Instrument Sans"/>
              </a:rPr>
              <a:t> the AI’s outputs. Detecting hallucinations, biases, inaccuracies, or unsuitable content in the responses, and possessing the skills to adjust prompts accordingly, is fundamental.” </a:t>
            </a:r>
            <a:endParaRPr sz="1000">
              <a:solidFill>
                <a:srgbClr val="202124"/>
              </a:solidFill>
              <a:latin typeface="Instrument Sans"/>
              <a:ea typeface="Instrument Sans"/>
              <a:cs typeface="Instrument Sans"/>
              <a:sym typeface="Instrument Sans"/>
            </a:endParaRPr>
          </a:p>
        </p:txBody>
      </p:sp>
      <p:sp>
        <p:nvSpPr>
          <p:cNvPr id="160" name="Google Shape;160;g3d464beed1f_0_111"/>
          <p:cNvSpPr txBox="1"/>
          <p:nvPr/>
        </p:nvSpPr>
        <p:spPr>
          <a:xfrm>
            <a:off x="6337675" y="3479575"/>
            <a:ext cx="2701200" cy="1561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000" b="1">
                <a:solidFill>
                  <a:srgbClr val="202124"/>
                </a:solidFill>
                <a:latin typeface="Instrument Sans"/>
                <a:ea typeface="Instrument Sans"/>
                <a:cs typeface="Instrument Sans"/>
                <a:sym typeface="Instrument Sans"/>
              </a:rPr>
              <a:t>Iterative design</a:t>
            </a:r>
            <a:endParaRPr sz="1000" b="1">
              <a:solidFill>
                <a:srgbClr val="202124"/>
              </a:solidFill>
              <a:latin typeface="Instrument Sans"/>
              <a:ea typeface="Instrument Sans"/>
              <a:cs typeface="Instrument Sans"/>
              <a:sym typeface="Instrument Sans"/>
            </a:endParaRPr>
          </a:p>
          <a:p>
            <a:pPr marL="0" lvl="0" indent="0" algn="ctr" rtl="0">
              <a:lnSpc>
                <a:spcPct val="115000"/>
              </a:lnSpc>
              <a:spcBef>
                <a:spcPts val="800"/>
              </a:spcBef>
              <a:spcAft>
                <a:spcPts val="0"/>
              </a:spcAft>
              <a:buNone/>
            </a:pPr>
            <a:endParaRPr sz="1000">
              <a:solidFill>
                <a:srgbClr val="202124"/>
              </a:solidFill>
              <a:latin typeface="Instrument Sans"/>
              <a:ea typeface="Instrument Sans"/>
              <a:cs typeface="Instrument Sans"/>
              <a:sym typeface="Instrument Sans"/>
            </a:endParaRPr>
          </a:p>
          <a:p>
            <a:pPr marL="0" lvl="0" indent="0" algn="ctr" rtl="0">
              <a:lnSpc>
                <a:spcPct val="115000"/>
              </a:lnSpc>
              <a:spcBef>
                <a:spcPts val="800"/>
              </a:spcBef>
              <a:spcAft>
                <a:spcPts val="800"/>
              </a:spcAft>
              <a:buNone/>
            </a:pPr>
            <a:r>
              <a:rPr lang="en-US" sz="1000">
                <a:solidFill>
                  <a:srgbClr val="202124"/>
                </a:solidFill>
                <a:latin typeface="Instrument Sans"/>
                <a:ea typeface="Instrument Sans"/>
                <a:cs typeface="Instrument Sans"/>
                <a:sym typeface="Instrument Sans"/>
              </a:rPr>
              <a:t>“prompt engineering starts with a vision, undergoes </a:t>
            </a:r>
            <a:r>
              <a:rPr lang="en-US" sz="1000" b="1">
                <a:solidFill>
                  <a:srgbClr val="202124"/>
                </a:solidFill>
                <a:latin typeface="Instrument Sans"/>
                <a:ea typeface="Instrument Sans"/>
                <a:cs typeface="Instrument Sans"/>
                <a:sym typeface="Instrument Sans"/>
              </a:rPr>
              <a:t>planning, design, testing, and subsequent refinement</a:t>
            </a:r>
            <a:r>
              <a:rPr lang="en-US" sz="1000">
                <a:solidFill>
                  <a:srgbClr val="202124"/>
                </a:solidFill>
                <a:latin typeface="Instrument Sans"/>
                <a:ea typeface="Instrument Sans"/>
                <a:cs typeface="Instrument Sans"/>
                <a:sym typeface="Instrument Sans"/>
              </a:rPr>
              <a:t>.” (p. 50)</a:t>
            </a:r>
            <a:endParaRPr sz="1000">
              <a:solidFill>
                <a:srgbClr val="202124"/>
              </a:solidFill>
              <a:latin typeface="Instrument Sans"/>
              <a:ea typeface="Instrument Sans"/>
              <a:cs typeface="Instrument Sans"/>
              <a:sym typeface="Instrument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a:extLst>
            <a:ext uri="{FF2B5EF4-FFF2-40B4-BE49-F238E27FC236}">
              <a16:creationId xmlns:a16="http://schemas.microsoft.com/office/drawing/2014/main" id="{46D4E2AC-0681-C33C-0FC3-8405E797D977}"/>
            </a:ext>
          </a:extLst>
        </p:cNvPr>
        <p:cNvGrpSpPr/>
        <p:nvPr/>
      </p:nvGrpSpPr>
      <p:grpSpPr>
        <a:xfrm>
          <a:off x="0" y="0"/>
          <a:ext cx="0" cy="0"/>
          <a:chOff x="0" y="0"/>
          <a:chExt cx="0" cy="0"/>
        </a:xfrm>
      </p:grpSpPr>
      <p:sp>
        <p:nvSpPr>
          <p:cNvPr id="103" name="Google Shape;103;g3d464beed1f_0_39">
            <a:extLst>
              <a:ext uri="{FF2B5EF4-FFF2-40B4-BE49-F238E27FC236}">
                <a16:creationId xmlns:a16="http://schemas.microsoft.com/office/drawing/2014/main" id="{5E894F22-BEFF-E1EC-36CC-E7F7BFC84DFD}"/>
              </a:ext>
            </a:extLst>
          </p:cNvPr>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r>
              <a:rPr lang="en-US" dirty="0"/>
              <a:t>1.3 Use-case exploration</a:t>
            </a:r>
            <a:endParaRPr dirty="0"/>
          </a:p>
        </p:txBody>
      </p:sp>
      <p:sp>
        <p:nvSpPr>
          <p:cNvPr id="105" name="Google Shape;105;g3d464beed1f_0_39">
            <a:extLst>
              <a:ext uri="{FF2B5EF4-FFF2-40B4-BE49-F238E27FC236}">
                <a16:creationId xmlns:a16="http://schemas.microsoft.com/office/drawing/2014/main" id="{1A31908E-8B06-A42A-1BBF-C5929D48B83A}"/>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3" name="Subtitle 2">
            <a:extLst>
              <a:ext uri="{FF2B5EF4-FFF2-40B4-BE49-F238E27FC236}">
                <a16:creationId xmlns:a16="http://schemas.microsoft.com/office/drawing/2014/main" id="{FE6D4167-7ED6-545A-D006-A2705DC1E838}"/>
              </a:ext>
            </a:extLst>
          </p:cNvPr>
          <p:cNvSpPr>
            <a:spLocks noGrp="1"/>
          </p:cNvSpPr>
          <p:nvPr>
            <p:ph type="subTitle" idx="1"/>
          </p:nvPr>
        </p:nvSpPr>
        <p:spPr/>
        <p:txBody>
          <a:bodyPr/>
          <a:lstStyle/>
          <a:p>
            <a:r>
              <a:rPr lang="en-US" dirty="0"/>
              <a:t>Creating a task planning workflow</a:t>
            </a:r>
          </a:p>
        </p:txBody>
      </p:sp>
    </p:spTree>
    <p:extLst>
      <p:ext uri="{BB962C8B-B14F-4D97-AF65-F5344CB8AC3E}">
        <p14:creationId xmlns:p14="http://schemas.microsoft.com/office/powerpoint/2010/main" val="48629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d464beed1f_0_183"/>
          <p:cNvSpPr txBox="1">
            <a:spLocks noGrp="1"/>
          </p:cNvSpPr>
          <p:nvPr>
            <p:ph type="title"/>
          </p:nvPr>
        </p:nvSpPr>
        <p:spPr>
          <a:xfrm>
            <a:off x="457200" y="68580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UT Spark</a:t>
            </a:r>
            <a:endParaRPr/>
          </a:p>
        </p:txBody>
      </p:sp>
      <p:sp>
        <p:nvSpPr>
          <p:cNvPr id="175" name="Google Shape;175;g3d464beed1f_0_183"/>
          <p:cNvSpPr txBox="1">
            <a:spLocks noGrp="1"/>
          </p:cNvSpPr>
          <p:nvPr>
            <p:ph type="body" idx="1"/>
          </p:nvPr>
        </p:nvSpPr>
        <p:spPr>
          <a:xfrm>
            <a:off x="457200" y="1682496"/>
            <a:ext cx="8229600" cy="2914800"/>
          </a:xfrm>
          <a:prstGeom prst="rect">
            <a:avLst/>
          </a:prstGeom>
        </p:spPr>
        <p:txBody>
          <a:bodyPr spcFirstLastPara="1" wrap="square" lIns="91425" tIns="45700" rIns="91425" bIns="45700" anchor="t" anchorCtr="0">
            <a:normAutofit/>
          </a:bodyPr>
          <a:lstStyle/>
          <a:p>
            <a:pPr>
              <a:spcBef>
                <a:spcPts val="1000"/>
              </a:spcBef>
              <a:buFont typeface="Arial,Sans-Serif"/>
            </a:pPr>
            <a:r>
              <a:rPr lang="en-US" dirty="0"/>
              <a:t>Agent Instructions:</a:t>
            </a:r>
            <a:endParaRPr lang="en-US" dirty="0">
              <a:solidFill>
                <a:srgbClr val="BE5700"/>
              </a:solidFill>
            </a:endParaRPr>
          </a:p>
          <a:p>
            <a:pPr lvl="1">
              <a:spcBef>
                <a:spcPts val="0"/>
              </a:spcBef>
              <a:buFont typeface="Arial,Sans-Serif"/>
              <a:buChar char="–"/>
            </a:pPr>
            <a:r>
              <a:rPr lang="en-US" dirty="0"/>
              <a:t>Specifies goals, criterion for success, directions for meeting the goals. </a:t>
            </a:r>
            <a:endParaRPr lang="en-US" dirty="0">
              <a:solidFill>
                <a:srgbClr val="BE5700"/>
              </a:solidFill>
            </a:endParaRPr>
          </a:p>
          <a:p>
            <a:pPr marL="457200" lvl="0" indent="-342900" algn="l">
              <a:spcBef>
                <a:spcPts val="360"/>
              </a:spcBef>
              <a:spcAft>
                <a:spcPts val="0"/>
              </a:spcAft>
              <a:buSzPts val="1800"/>
              <a:buChar char="•"/>
            </a:pPr>
            <a:r>
              <a:rPr lang="en-US" dirty="0"/>
              <a:t>Knowledge Sources:</a:t>
            </a:r>
            <a:endParaRPr dirty="0"/>
          </a:p>
          <a:p>
            <a:pPr marL="914400" lvl="1" indent="-342900" algn="l" rtl="0">
              <a:spcBef>
                <a:spcPts val="0"/>
              </a:spcBef>
              <a:spcAft>
                <a:spcPts val="0"/>
              </a:spcAft>
              <a:buSzPts val="1800"/>
              <a:buChar char="–"/>
            </a:pPr>
            <a:r>
              <a:rPr lang="en-US" dirty="0"/>
              <a:t>Referenceable files (PDFs, .doc, etc.)</a:t>
            </a:r>
            <a:endParaRPr dirty="0"/>
          </a:p>
        </p:txBody>
      </p:sp>
      <p:sp>
        <p:nvSpPr>
          <p:cNvPr id="176" name="Google Shape;176;g3d464beed1f_0_18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d464beed1f_0_17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pic>
        <p:nvPicPr>
          <p:cNvPr id="182" name="Google Shape;182;g3d464beed1f_0_175"/>
          <p:cNvPicPr preferRelativeResize="0"/>
          <p:nvPr/>
        </p:nvPicPr>
        <p:blipFill>
          <a:blip r:embed="rId3">
            <a:alphaModFix/>
          </a:blip>
          <a:stretch>
            <a:fillRect/>
          </a:stretch>
        </p:blipFill>
        <p:spPr>
          <a:xfrm>
            <a:off x="194625" y="667675"/>
            <a:ext cx="7313460" cy="4326750"/>
          </a:xfrm>
          <a:prstGeom prst="rect">
            <a:avLst/>
          </a:prstGeom>
          <a:noFill/>
          <a:ln w="12700" cap="flat" cmpd="sng">
            <a:solidFill>
              <a:srgbClr val="000000"/>
            </a:solidFill>
            <a:prstDash val="solid"/>
            <a:miter lim="8000"/>
            <a:headEnd type="none" w="sm" len="sm"/>
            <a:tailEnd type="none" w="sm" len="sm"/>
          </a:ln>
        </p:spPr>
      </p:pic>
      <p:sp>
        <p:nvSpPr>
          <p:cNvPr id="183" name="Google Shape;183;g3d464beed1f_0_175"/>
          <p:cNvSpPr txBox="1"/>
          <p:nvPr/>
        </p:nvSpPr>
        <p:spPr>
          <a:xfrm>
            <a:off x="7642975" y="667675"/>
            <a:ext cx="1395900" cy="26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US" b="1">
                <a:solidFill>
                  <a:srgbClr val="202124"/>
                </a:solidFill>
                <a:latin typeface="Instrument Sans"/>
                <a:ea typeface="Instrument Sans"/>
                <a:cs typeface="Instrument Sans"/>
                <a:sym typeface="Instrument Sans"/>
              </a:rPr>
              <a:t>UT Spark</a:t>
            </a:r>
            <a:endParaRPr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b="1">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r>
              <a:rPr lang="en-US">
                <a:solidFill>
                  <a:srgbClr val="202124"/>
                </a:solidFill>
                <a:latin typeface="Instrument Sans"/>
                <a:ea typeface="Instrument Sans"/>
                <a:cs typeface="Instrument Sans"/>
                <a:sym typeface="Instrument Sans"/>
              </a:rPr>
              <a:t>Personal Agent Dashboard</a:t>
            </a:r>
            <a:endParaRPr>
              <a:solidFill>
                <a:srgbClr val="202124"/>
              </a:solidFill>
              <a:latin typeface="Instrument Sans"/>
              <a:ea typeface="Instrument Sans"/>
              <a:cs typeface="Instrument Sans"/>
              <a:sym typeface="Instrument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d48c907f0f_0_26"/>
          <p:cNvSpPr txBox="1">
            <a:spLocks noGrp="1"/>
          </p:cNvSpPr>
          <p:nvPr>
            <p:ph type="title"/>
          </p:nvPr>
        </p:nvSpPr>
        <p:spPr>
          <a:xfrm>
            <a:off x="457200" y="68580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en-US" sz="3860"/>
              <a:t>Task-planner Agent: Case-use study</a:t>
            </a:r>
            <a:endParaRPr sz="3860"/>
          </a:p>
        </p:txBody>
      </p:sp>
      <p:sp>
        <p:nvSpPr>
          <p:cNvPr id="167" name="Google Shape;167;g3d48c907f0f_0_26"/>
          <p:cNvSpPr txBox="1">
            <a:spLocks noGrp="1"/>
          </p:cNvSpPr>
          <p:nvPr>
            <p:ph type="body" idx="1"/>
          </p:nvPr>
        </p:nvSpPr>
        <p:spPr>
          <a:xfrm>
            <a:off x="457200" y="1543200"/>
            <a:ext cx="8229600" cy="3054000"/>
          </a:xfrm>
          <a:prstGeom prst="rect">
            <a:avLst/>
          </a:prstGeom>
        </p:spPr>
        <p:txBody>
          <a:bodyPr spcFirstLastPara="1" wrap="square" lIns="91425" tIns="45700" rIns="91425" bIns="45700" anchor="t" anchorCtr="0">
            <a:normAutofit fontScale="55000" lnSpcReduction="20000"/>
          </a:bodyPr>
          <a:lstStyle/>
          <a:p>
            <a:pPr lvl="1" indent="-308610">
              <a:lnSpc>
                <a:spcPct val="115000"/>
              </a:lnSpc>
              <a:buSzPct val="64286"/>
            </a:pPr>
            <a:r>
              <a:rPr lang="en-US" dirty="0"/>
              <a:t>Based on Cane’s (2024) principles, developed a structured, task-design workflow through trial-and-error and iteration</a:t>
            </a:r>
            <a:endParaRPr dirty="0"/>
          </a:p>
          <a:p>
            <a:pPr lvl="1" indent="-308610">
              <a:lnSpc>
                <a:spcPct val="114999"/>
              </a:lnSpc>
              <a:buSzPct val="64286"/>
            </a:pPr>
            <a:r>
              <a:rPr lang="en-US" dirty="0"/>
              <a:t>End result: a 7 phase workflow</a:t>
            </a:r>
          </a:p>
          <a:p>
            <a:pPr marL="1371600" lvl="2" indent="-308610" algn="l" rtl="0">
              <a:lnSpc>
                <a:spcPct val="115000"/>
              </a:lnSpc>
              <a:spcBef>
                <a:spcPts val="0"/>
              </a:spcBef>
              <a:spcAft>
                <a:spcPts val="0"/>
              </a:spcAft>
              <a:buSzPct val="75000"/>
              <a:buChar char="•"/>
            </a:pPr>
            <a:r>
              <a:rPr lang="en-US" dirty="0"/>
              <a:t>Phase 1: Develop Task Overview</a:t>
            </a:r>
            <a:endParaRPr dirty="0"/>
          </a:p>
          <a:p>
            <a:pPr marL="1828800" lvl="3" indent="-308610" algn="l" rtl="0">
              <a:lnSpc>
                <a:spcPct val="115000"/>
              </a:lnSpc>
              <a:spcBef>
                <a:spcPts val="0"/>
              </a:spcBef>
              <a:spcAft>
                <a:spcPts val="0"/>
              </a:spcAft>
              <a:buSzPct val="90000"/>
              <a:buChar char="–"/>
            </a:pPr>
            <a:r>
              <a:rPr lang="en-US" dirty="0"/>
              <a:t>user provides learning context and outcome goals</a:t>
            </a:r>
            <a:endParaRPr dirty="0"/>
          </a:p>
          <a:p>
            <a:pPr marL="1371600" lvl="2" indent="-308610" algn="l" rtl="0">
              <a:lnSpc>
                <a:spcPct val="115000"/>
              </a:lnSpc>
              <a:spcBef>
                <a:spcPts val="0"/>
              </a:spcBef>
              <a:spcAft>
                <a:spcPts val="0"/>
              </a:spcAft>
              <a:buSzPct val="75000"/>
              <a:buChar char="•"/>
            </a:pPr>
            <a:r>
              <a:rPr lang="en-US" dirty="0"/>
              <a:t>Phase 2: Pre-Task and Main Task </a:t>
            </a:r>
            <a:endParaRPr dirty="0"/>
          </a:p>
          <a:p>
            <a:pPr marL="1371600" lvl="2" indent="-308610" algn="l" rtl="0">
              <a:lnSpc>
                <a:spcPct val="115000"/>
              </a:lnSpc>
              <a:spcBef>
                <a:spcPts val="0"/>
              </a:spcBef>
              <a:spcAft>
                <a:spcPts val="0"/>
              </a:spcAft>
              <a:buSzPct val="75000"/>
              <a:buChar char="•"/>
            </a:pPr>
            <a:r>
              <a:rPr lang="en-US" dirty="0"/>
              <a:t>Phase 3: Post-Task</a:t>
            </a:r>
            <a:endParaRPr dirty="0"/>
          </a:p>
          <a:p>
            <a:pPr marL="1371600" lvl="2" indent="-308610" algn="l" rtl="0">
              <a:lnSpc>
                <a:spcPct val="115000"/>
              </a:lnSpc>
              <a:spcBef>
                <a:spcPts val="0"/>
              </a:spcBef>
              <a:spcAft>
                <a:spcPts val="0"/>
              </a:spcAft>
              <a:buSzPct val="75000"/>
              <a:buChar char="•"/>
            </a:pPr>
            <a:r>
              <a:rPr lang="en-US" dirty="0"/>
              <a:t>Phase 4: Quality assurance</a:t>
            </a:r>
            <a:endParaRPr dirty="0"/>
          </a:p>
          <a:p>
            <a:pPr lvl="3" indent="-308610">
              <a:lnSpc>
                <a:spcPct val="115000"/>
              </a:lnSpc>
              <a:spcBef>
                <a:spcPts val="0"/>
              </a:spcBef>
              <a:buSzPct val="90000"/>
            </a:pPr>
            <a:r>
              <a:rPr lang="en-US" dirty="0"/>
              <a:t>Agent critically evaluates the task per the 5 categories from rubric, and others (e.g. time feasibility, scaffolding, cognitive demand)</a:t>
            </a:r>
            <a:endParaRPr dirty="0"/>
          </a:p>
          <a:p>
            <a:pPr marL="1371600" lvl="2" indent="-308610" algn="l" rtl="0">
              <a:lnSpc>
                <a:spcPct val="115000"/>
              </a:lnSpc>
              <a:spcBef>
                <a:spcPts val="0"/>
              </a:spcBef>
              <a:spcAft>
                <a:spcPts val="0"/>
              </a:spcAft>
              <a:buSzPct val="75000"/>
              <a:buChar char="•"/>
            </a:pPr>
            <a:r>
              <a:rPr lang="en-US" dirty="0"/>
              <a:t>Phase 5: Task Materials</a:t>
            </a:r>
            <a:endParaRPr dirty="0"/>
          </a:p>
          <a:p>
            <a:pPr marL="1371600" lvl="2" indent="-308610" algn="l" rtl="0">
              <a:lnSpc>
                <a:spcPct val="115000"/>
              </a:lnSpc>
              <a:spcBef>
                <a:spcPts val="0"/>
              </a:spcBef>
              <a:spcAft>
                <a:spcPts val="0"/>
              </a:spcAft>
              <a:buSzPct val="75000"/>
              <a:buChar char="•"/>
            </a:pPr>
            <a:r>
              <a:rPr lang="en-US" dirty="0"/>
              <a:t>Phase 6: Rubric (optional)</a:t>
            </a:r>
            <a:endParaRPr dirty="0"/>
          </a:p>
          <a:p>
            <a:pPr marL="1371600" lvl="2" indent="-308610" algn="l" rtl="0">
              <a:lnSpc>
                <a:spcPct val="115000"/>
              </a:lnSpc>
              <a:spcBef>
                <a:spcPts val="0"/>
              </a:spcBef>
              <a:spcAft>
                <a:spcPts val="0"/>
              </a:spcAft>
              <a:buSzPct val="75000"/>
              <a:buChar char="•"/>
            </a:pPr>
            <a:r>
              <a:rPr lang="en-US" dirty="0"/>
              <a:t>Phase 7: Finalized Task Package</a:t>
            </a:r>
            <a:endParaRPr dirty="0"/>
          </a:p>
        </p:txBody>
      </p:sp>
      <p:sp>
        <p:nvSpPr>
          <p:cNvPr id="168" name="Google Shape;168;g3d48c907f0f_0_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d464beed1f_0_2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
        <p:nvSpPr>
          <p:cNvPr id="190" name="Google Shape;190;g3d464beed1f_0_211"/>
          <p:cNvSpPr txBox="1"/>
          <p:nvPr/>
        </p:nvSpPr>
        <p:spPr>
          <a:xfrm>
            <a:off x="55650" y="449125"/>
            <a:ext cx="9000900" cy="4552200"/>
          </a:xfrm>
          <a:prstGeom prst="rect">
            <a:avLst/>
          </a:prstGeom>
          <a:noFill/>
          <a:ln>
            <a:noFill/>
          </a:ln>
        </p:spPr>
        <p:txBody>
          <a:bodyPr spcFirstLastPara="1" wrap="square" lIns="91425" tIns="91425" rIns="91425" bIns="91425" anchor="t" anchorCtr="0">
            <a:noAutofit/>
          </a:bodyPr>
          <a:lstStyle/>
          <a:p>
            <a:pPr marL="279400" lvl="0" indent="-279400" algn="l" rtl="0">
              <a:spcBef>
                <a:spcPts val="0"/>
              </a:spcBef>
              <a:spcAft>
                <a:spcPts val="0"/>
              </a:spcAft>
              <a:buNone/>
            </a:pPr>
            <a:r>
              <a:rPr lang="en-US" sz="2400" dirty="0"/>
              <a:t>Findings and Issues:</a:t>
            </a:r>
            <a:endParaRPr sz="1900" b="1" dirty="0">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sz="1900" b="1" dirty="0">
              <a:solidFill>
                <a:srgbClr val="202124"/>
              </a:solidFill>
              <a:latin typeface="Instrument Sans"/>
              <a:ea typeface="Instrument Sans"/>
              <a:cs typeface="Instrument Sans"/>
              <a:sym typeface="Instrument Sans"/>
            </a:endParaRPr>
          </a:p>
          <a:p>
            <a:pPr marL="457200" indent="-349250">
              <a:buClr>
                <a:srgbClr val="202124"/>
              </a:buClr>
              <a:buSzPts val="1900"/>
              <a:buFont typeface="Instrument Sans"/>
              <a:buChar char="●"/>
            </a:pPr>
            <a:r>
              <a:rPr lang="en-US" sz="1900" b="1" dirty="0">
                <a:solidFill>
                  <a:srgbClr val="202124"/>
                </a:solidFill>
                <a:latin typeface="Instrument Sans"/>
                <a:ea typeface="Instrument Sans"/>
                <a:cs typeface="Instrument Sans"/>
                <a:sym typeface="Instrument Sans"/>
              </a:rPr>
              <a:t>Long, reiterative process to arrive at consistent results with the Spark agent</a:t>
            </a:r>
            <a:endParaRPr sz="1900" b="1" dirty="0">
              <a:solidFill>
                <a:srgbClr val="202124"/>
              </a:solidFill>
              <a:latin typeface="Instrument Sans"/>
              <a:ea typeface="Instrument Sans"/>
              <a:cs typeface="Instrument Sans"/>
              <a:sym typeface="Instrument Sans"/>
            </a:endParaRPr>
          </a:p>
          <a:p>
            <a:pPr marL="914400" lvl="1"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Changes implemented:</a:t>
            </a:r>
          </a:p>
          <a:p>
            <a:pPr marL="1371600" lvl="2"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To reduce errors (e.g. "agent is not responding" / "there was an issue processing your request")</a:t>
            </a:r>
          </a:p>
          <a:p>
            <a:pPr marL="1371600" lvl="2"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To improve fidelity with expected behavior:</a:t>
            </a:r>
          </a:p>
          <a:p>
            <a:pPr marL="1828800" lvl="3"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Improve 'task-likeness' of generated output</a:t>
            </a:r>
          </a:p>
          <a:p>
            <a:pPr marL="1828800" lvl="3"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Improve agent suggestions to be more in line with SLA best practices</a:t>
            </a:r>
          </a:p>
          <a:p>
            <a:pPr marL="1828800" lvl="3"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To refine the sequence and logic of workflow phases</a:t>
            </a:r>
          </a:p>
          <a:p>
            <a:pPr marL="457200" indent="-349250">
              <a:buClr>
                <a:srgbClr val="202124"/>
              </a:buClr>
              <a:buSzPts val="1900"/>
              <a:buFont typeface="Instrument Sans"/>
              <a:buChar char="●"/>
            </a:pPr>
            <a:r>
              <a:rPr lang="en-US" sz="1900" b="1" dirty="0">
                <a:solidFill>
                  <a:srgbClr val="202124"/>
                </a:solidFill>
                <a:latin typeface="Instrument Sans"/>
                <a:ea typeface="Instrument Sans"/>
                <a:cs typeface="Instrument Sans"/>
              </a:rPr>
              <a:t>User verification, evaluation, and refinement greatly improves results → not a fully-automated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d48c907f0f_0_18"/>
          <p:cNvSpPr txBox="1">
            <a:spLocks noGrp="1"/>
          </p:cNvSpPr>
          <p:nvPr>
            <p:ph type="title"/>
          </p:nvPr>
        </p:nvSpPr>
        <p:spPr>
          <a:xfrm>
            <a:off x="420688" y="641510"/>
            <a:ext cx="3008400" cy="871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Workshop Overview</a:t>
            </a:r>
            <a:endParaRPr dirty="0"/>
          </a:p>
        </p:txBody>
      </p:sp>
      <p:sp>
        <p:nvSpPr>
          <p:cNvPr id="90" name="Google Shape;90;g3d48c907f0f_0_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91" name="Google Shape;91;g3d48c907f0f_0_18"/>
          <p:cNvSpPr txBox="1">
            <a:spLocks noGrp="1"/>
          </p:cNvSpPr>
          <p:nvPr>
            <p:ph type="body" idx="2"/>
          </p:nvPr>
        </p:nvSpPr>
        <p:spPr>
          <a:xfrm>
            <a:off x="420723" y="1601625"/>
            <a:ext cx="8651700" cy="3141900"/>
          </a:xfrm>
          <a:prstGeom prst="rect">
            <a:avLst/>
          </a:prstGeom>
        </p:spPr>
        <p:txBody>
          <a:bodyPr spcFirstLastPara="1" wrap="square" lIns="91425" tIns="45700" rIns="91425" bIns="45700" anchor="t" anchorCtr="0">
            <a:normAutofit fontScale="92500" lnSpcReduction="10000"/>
          </a:bodyPr>
          <a:lstStyle/>
          <a:p>
            <a:pPr marL="0" lvl="0" indent="0" algn="l" rtl="0">
              <a:spcBef>
                <a:spcPts val="280"/>
              </a:spcBef>
              <a:spcAft>
                <a:spcPts val="0"/>
              </a:spcAft>
              <a:buNone/>
            </a:pPr>
            <a:r>
              <a:rPr lang="en-US" sz="1800" b="1" dirty="0"/>
              <a:t>1 - Background</a:t>
            </a:r>
            <a:endParaRPr sz="1800" b="1" dirty="0"/>
          </a:p>
          <a:p>
            <a:pPr marL="0" indent="0"/>
            <a:r>
              <a:rPr lang="en-US" sz="1800" dirty="0"/>
              <a:t>  1.1 TBLT</a:t>
            </a:r>
            <a:endParaRPr sz="1800" dirty="0"/>
          </a:p>
          <a:p>
            <a:pPr marL="0" indent="0"/>
            <a:r>
              <a:rPr lang="en-US" sz="1800" dirty="0"/>
              <a:t>  1.2 LLM chatbots and lesson design</a:t>
            </a:r>
            <a:endParaRPr sz="1800" dirty="0"/>
          </a:p>
          <a:p>
            <a:pPr marL="857250" lvl="1" indent="-285750">
              <a:buSzPts val="1800"/>
              <a:buFont typeface="Calibri"/>
              <a:buChar char="-"/>
            </a:pPr>
            <a:r>
              <a:rPr lang="en-US" sz="1600" dirty="0"/>
              <a:t>Effective prompting</a:t>
            </a:r>
          </a:p>
          <a:p>
            <a:pPr marL="114300" indent="0">
              <a:buSzPts val="1800"/>
            </a:pPr>
            <a:r>
              <a:rPr lang="en-US" sz="1800" dirty="0"/>
              <a:t>1.3 Use-case exploration</a:t>
            </a:r>
          </a:p>
          <a:p>
            <a:pPr marL="857250" lvl="1" indent="-285750" algn="l" rtl="0">
              <a:spcBef>
                <a:spcPts val="0"/>
              </a:spcBef>
              <a:spcAft>
                <a:spcPts val="0"/>
              </a:spcAft>
              <a:buSzPts val="1800"/>
              <a:buFont typeface="Calibri"/>
              <a:buChar char="-"/>
            </a:pPr>
            <a:r>
              <a:rPr lang="en-US" sz="1600" dirty="0"/>
              <a:t>UT Spark</a:t>
            </a:r>
            <a:endParaRPr sz="1600"/>
          </a:p>
          <a:p>
            <a:pPr marL="857250" lvl="1" indent="-285750">
              <a:spcBef>
                <a:spcPts val="0"/>
              </a:spcBef>
              <a:buSzPts val="1800"/>
              <a:buFont typeface="Calibri"/>
              <a:buChar char="-"/>
            </a:pPr>
            <a:r>
              <a:rPr lang="en-US" sz="1600" dirty="0"/>
              <a:t>Generalized prompt: demo</a:t>
            </a:r>
            <a:endParaRPr sz="1600" dirty="0"/>
          </a:p>
          <a:p>
            <a:pPr marL="457200" lvl="0" indent="0" algn="l" rtl="0">
              <a:spcBef>
                <a:spcPts val="280"/>
              </a:spcBef>
              <a:spcAft>
                <a:spcPts val="0"/>
              </a:spcAft>
              <a:buNone/>
            </a:pPr>
            <a:endParaRPr sz="1800" dirty="0"/>
          </a:p>
          <a:p>
            <a:pPr marL="0" lvl="0" indent="0" algn="l" rtl="0">
              <a:spcBef>
                <a:spcPts val="280"/>
              </a:spcBef>
              <a:spcAft>
                <a:spcPts val="0"/>
              </a:spcAft>
              <a:buNone/>
            </a:pPr>
            <a:r>
              <a:rPr lang="en-US" sz="1800" b="1" dirty="0"/>
              <a:t>2 - Workshop – design a task using a provided prompt</a:t>
            </a:r>
            <a:endParaRPr sz="1800" b="1" dirty="0"/>
          </a:p>
          <a:p>
            <a:pPr marL="0" lvl="0" indent="0" algn="l" rtl="0">
              <a:spcBef>
                <a:spcPts val="280"/>
              </a:spcBef>
              <a:spcAft>
                <a:spcPts val="0"/>
              </a:spcAft>
              <a:buNone/>
            </a:pPr>
            <a:endParaRPr sz="1800" b="1" dirty="0"/>
          </a:p>
          <a:p>
            <a:pPr marL="0" lvl="0" indent="0" algn="l" rtl="0">
              <a:spcBef>
                <a:spcPts val="280"/>
              </a:spcBef>
              <a:spcAft>
                <a:spcPts val="0"/>
              </a:spcAft>
              <a:buNone/>
            </a:pPr>
            <a:r>
              <a:rPr lang="en-US" sz="1800" b="1" dirty="0"/>
              <a:t>3 - Evaluate your task / Discussion and Q&amp;A</a:t>
            </a:r>
            <a:endParaRPr sz="1900" dirty="0"/>
          </a:p>
        </p:txBody>
      </p:sp>
    </p:spTree>
    <p:extLst>
      <p:ext uri="{BB962C8B-B14F-4D97-AF65-F5344CB8AC3E}">
        <p14:creationId xmlns:p14="http://schemas.microsoft.com/office/powerpoint/2010/main" val="159748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4308DC65-ED1D-26FE-4CB7-5907A295FECD}"/>
            </a:ext>
          </a:extLst>
        </p:cNvPr>
        <p:cNvGrpSpPr/>
        <p:nvPr/>
      </p:nvGrpSpPr>
      <p:grpSpPr>
        <a:xfrm>
          <a:off x="0" y="0"/>
          <a:ext cx="0" cy="0"/>
          <a:chOff x="0" y="0"/>
          <a:chExt cx="0" cy="0"/>
        </a:xfrm>
      </p:grpSpPr>
      <p:sp>
        <p:nvSpPr>
          <p:cNvPr id="189" name="Google Shape;189;g3d464beed1f_0_211">
            <a:extLst>
              <a:ext uri="{FF2B5EF4-FFF2-40B4-BE49-F238E27FC236}">
                <a16:creationId xmlns:a16="http://schemas.microsoft.com/office/drawing/2014/main" id="{56A9E06B-7BA7-244F-74BB-A4BDA0A8C71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190" name="Google Shape;190;g3d464beed1f_0_211">
            <a:extLst>
              <a:ext uri="{FF2B5EF4-FFF2-40B4-BE49-F238E27FC236}">
                <a16:creationId xmlns:a16="http://schemas.microsoft.com/office/drawing/2014/main" id="{6C6AB24B-2740-B42A-E4EA-195B9E68F4A2}"/>
              </a:ext>
            </a:extLst>
          </p:cNvPr>
          <p:cNvSpPr txBox="1"/>
          <p:nvPr/>
        </p:nvSpPr>
        <p:spPr>
          <a:xfrm>
            <a:off x="55650" y="449125"/>
            <a:ext cx="9000900" cy="4552200"/>
          </a:xfrm>
          <a:prstGeom prst="rect">
            <a:avLst/>
          </a:prstGeom>
          <a:noFill/>
          <a:ln>
            <a:noFill/>
          </a:ln>
        </p:spPr>
        <p:txBody>
          <a:bodyPr spcFirstLastPara="1" wrap="square" lIns="91425" tIns="91425" rIns="91425" bIns="91425" anchor="t" anchorCtr="0">
            <a:noAutofit/>
          </a:bodyPr>
          <a:lstStyle/>
          <a:p>
            <a:pPr marL="279400" lvl="0" indent="-279400" algn="l" rtl="0">
              <a:spcBef>
                <a:spcPts val="0"/>
              </a:spcBef>
              <a:spcAft>
                <a:spcPts val="0"/>
              </a:spcAft>
              <a:buNone/>
            </a:pPr>
            <a:r>
              <a:rPr lang="en-US" sz="2400" dirty="0"/>
              <a:t>Findings and Issues:</a:t>
            </a:r>
            <a:endParaRPr sz="1900" b="1" dirty="0">
              <a:solidFill>
                <a:srgbClr val="202124"/>
              </a:solidFill>
              <a:latin typeface="Instrument Sans"/>
              <a:ea typeface="Instrument Sans"/>
              <a:cs typeface="Instrument Sans"/>
              <a:sym typeface="Instrument Sans"/>
            </a:endParaRPr>
          </a:p>
          <a:p>
            <a:pPr marL="0" lvl="0" indent="0" algn="l" rtl="0">
              <a:spcBef>
                <a:spcPts val="0"/>
              </a:spcBef>
              <a:spcAft>
                <a:spcPts val="0"/>
              </a:spcAft>
              <a:buNone/>
            </a:pPr>
            <a:endParaRPr sz="1900" b="1" dirty="0">
              <a:solidFill>
                <a:srgbClr val="202124"/>
              </a:solidFill>
              <a:latin typeface="Instrument Sans"/>
              <a:ea typeface="Instrument Sans"/>
              <a:cs typeface="Instrument Sans"/>
              <a:sym typeface="Instrument Sans"/>
            </a:endParaRPr>
          </a:p>
          <a:p>
            <a:pPr marL="457200" indent="-349250">
              <a:buClr>
                <a:srgbClr val="202124"/>
              </a:buClr>
              <a:buSzPts val="1900"/>
              <a:buFont typeface="Instrument Sans"/>
              <a:buChar char="●"/>
            </a:pPr>
            <a:r>
              <a:rPr lang="en-US" sz="1900" b="1" dirty="0">
                <a:solidFill>
                  <a:srgbClr val="202124"/>
                </a:solidFill>
                <a:latin typeface="Instrument Sans"/>
                <a:ea typeface="Instrument Sans"/>
                <a:cs typeface="Instrument Sans"/>
              </a:rPr>
              <a:t>Wide-scale use?</a:t>
            </a:r>
            <a:endParaRPr lang="en-US" sz="1900" b="1">
              <a:solidFill>
                <a:srgbClr val="202124"/>
              </a:solidFill>
              <a:latin typeface="Instrument Sans"/>
              <a:ea typeface="Instrument Sans"/>
              <a:cs typeface="Instrument Sans"/>
            </a:endParaRPr>
          </a:p>
          <a:p>
            <a:pPr marL="914400" lvl="1"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Accessibility</a:t>
            </a:r>
            <a:endParaRPr lang="en-US" sz="1900">
              <a:solidFill>
                <a:srgbClr val="202124"/>
              </a:solidFill>
              <a:latin typeface="Instrument Sans"/>
              <a:ea typeface="Instrument Sans"/>
              <a:cs typeface="Instrument Sans"/>
            </a:endParaRPr>
          </a:p>
          <a:p>
            <a:pPr marL="1371600" lvl="2"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UT Spark requires a license</a:t>
            </a:r>
            <a:endParaRPr lang="en-US" sz="1900">
              <a:solidFill>
                <a:srgbClr val="202124"/>
              </a:solidFill>
              <a:latin typeface="Instrument Sans"/>
              <a:ea typeface="Instrument Sans"/>
              <a:cs typeface="Instrument Sans"/>
            </a:endParaRPr>
          </a:p>
          <a:p>
            <a:pPr marL="1371600" lvl="2"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This agent is highly specialized (German, college, task-based, etc.)</a:t>
            </a:r>
            <a:endParaRPr lang="en-US" sz="1900">
              <a:solidFill>
                <a:srgbClr val="202124"/>
              </a:solidFill>
              <a:latin typeface="Instrument Sans"/>
              <a:ea typeface="Instrument Sans"/>
              <a:cs typeface="Instrument Sans"/>
            </a:endParaRPr>
          </a:p>
          <a:p>
            <a:pPr marL="1371600" lvl="2" indent="-349250">
              <a:buClr>
                <a:srgbClr val="202124"/>
              </a:buClr>
              <a:buSzPts val="1900"/>
              <a:buFont typeface="Instrument Sans"/>
              <a:buChar char="■"/>
            </a:pPr>
            <a:endParaRPr lang="en-US" sz="1900" dirty="0">
              <a:solidFill>
                <a:srgbClr val="202124"/>
              </a:solidFill>
              <a:latin typeface="Instrument Sans"/>
              <a:ea typeface="Instrument Sans"/>
              <a:cs typeface="Instrument Sans"/>
            </a:endParaRPr>
          </a:p>
          <a:p>
            <a:pPr marL="457200" indent="-349250">
              <a:buClr>
                <a:srgbClr val="202124"/>
              </a:buClr>
              <a:buSzPts val="1900"/>
              <a:buFont typeface="Instrument Sans"/>
              <a:buChar char="●"/>
            </a:pPr>
            <a:r>
              <a:rPr lang="en-US" sz="1900" b="1" dirty="0">
                <a:solidFill>
                  <a:srgbClr val="202124"/>
                </a:solidFill>
                <a:latin typeface="Instrument Sans"/>
                <a:ea typeface="Instrument Sans"/>
                <a:cs typeface="Instrument Sans"/>
              </a:rPr>
              <a:t>→ simplified, more generally applicable version: a condensed prompt</a:t>
            </a:r>
            <a:endParaRPr lang="en-US" sz="1900" b="1">
              <a:solidFill>
                <a:srgbClr val="202124"/>
              </a:solidFill>
              <a:latin typeface="Instrument Sans"/>
              <a:ea typeface="Instrument Sans"/>
              <a:cs typeface="Instrument Sans"/>
            </a:endParaRPr>
          </a:p>
          <a:p>
            <a:pPr marL="914400" lvl="1"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Can be used with any chatbot</a:t>
            </a:r>
            <a:endParaRPr lang="en-US" sz="1900">
              <a:solidFill>
                <a:srgbClr val="202124"/>
              </a:solidFill>
              <a:latin typeface="Instrument Sans"/>
              <a:ea typeface="Instrument Sans"/>
              <a:cs typeface="Instrument Sans"/>
            </a:endParaRPr>
          </a:p>
          <a:p>
            <a:pPr marL="914400" lvl="1"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Is not language/level specific</a:t>
            </a:r>
            <a:endParaRPr lang="en-US" sz="1900">
              <a:solidFill>
                <a:srgbClr val="202124"/>
              </a:solidFill>
              <a:latin typeface="Instrument Sans"/>
              <a:ea typeface="Instrument Sans"/>
              <a:cs typeface="Instrument Sans"/>
            </a:endParaRPr>
          </a:p>
          <a:p>
            <a:pPr marL="914400" lvl="1" indent="-349250">
              <a:buClr>
                <a:srgbClr val="202124"/>
              </a:buClr>
              <a:buSzPts val="1900"/>
              <a:buFont typeface="Instrument Sans"/>
              <a:buChar char="○"/>
            </a:pPr>
            <a:r>
              <a:rPr lang="en-US" sz="1900" dirty="0">
                <a:solidFill>
                  <a:srgbClr val="202124"/>
                </a:solidFill>
                <a:latin typeface="Instrument Sans"/>
                <a:ea typeface="Instrument Sans"/>
                <a:cs typeface="Instrument Sans"/>
              </a:rPr>
              <a:t>Could be customized to better serve a teacher’s / program’s need</a:t>
            </a:r>
            <a:endParaRPr lang="en-US" sz="1900">
              <a:solidFill>
                <a:srgbClr val="202124"/>
              </a:solidFill>
              <a:latin typeface="Instrument Sans"/>
              <a:ea typeface="Instrument Sans"/>
              <a:cs typeface="Instrument Sans"/>
            </a:endParaRPr>
          </a:p>
        </p:txBody>
      </p:sp>
    </p:spTree>
    <p:extLst>
      <p:ext uri="{BB962C8B-B14F-4D97-AF65-F5344CB8AC3E}">
        <p14:creationId xmlns:p14="http://schemas.microsoft.com/office/powerpoint/2010/main" val="36773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d48c907f0f_0_38"/>
          <p:cNvSpPr txBox="1">
            <a:spLocks noGrp="1"/>
          </p:cNvSpPr>
          <p:nvPr>
            <p:ph type="title"/>
          </p:nvPr>
        </p:nvSpPr>
        <p:spPr>
          <a:xfrm>
            <a:off x="457200" y="685800"/>
            <a:ext cx="8229600" cy="857400"/>
          </a:xfrm>
          <a:prstGeom prst="rect">
            <a:avLst/>
          </a:prstGeom>
        </p:spPr>
        <p:txBody>
          <a:bodyPr spcFirstLastPara="1" wrap="square" lIns="91425" tIns="45700" rIns="91425" bIns="45700" anchor="ctr" anchorCtr="0">
            <a:normAutofit/>
          </a:bodyPr>
          <a:lstStyle/>
          <a:p>
            <a:r>
              <a:rPr lang="en-US" dirty="0"/>
              <a:t>Example Session</a:t>
            </a:r>
          </a:p>
        </p:txBody>
      </p:sp>
      <p:sp>
        <p:nvSpPr>
          <p:cNvPr id="198" name="Google Shape;198;g3d48c907f0f_0_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3" name="Text Placeholder 2">
            <a:extLst>
              <a:ext uri="{FF2B5EF4-FFF2-40B4-BE49-F238E27FC236}">
                <a16:creationId xmlns:a16="http://schemas.microsoft.com/office/drawing/2014/main" id="{817171C0-4C42-4514-8748-AF318ABD50F2}"/>
              </a:ext>
            </a:extLst>
          </p:cNvPr>
          <p:cNvSpPr>
            <a:spLocks noGrp="1"/>
          </p:cNvSpPr>
          <p:nvPr>
            <p:ph type="body" idx="1"/>
          </p:nvPr>
        </p:nvSpPr>
        <p:spPr/>
        <p:txBody>
          <a:bodyPr/>
          <a:lstStyle/>
          <a:p>
            <a:r>
              <a:rPr lang="en-US" dirty="0"/>
              <a:t>Using the simplified prompt to design a task with relatively minimal intervention (~20 minutes)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B2C2EC-729F-BBF6-A8BF-B8A0C03446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22</a:t>
            </a:fld>
            <a:endParaRPr lang="en-US"/>
          </a:p>
        </p:txBody>
      </p:sp>
      <p:pic>
        <p:nvPicPr>
          <p:cNvPr id="6" name="Picture 5" descr="A screenshot of a black screen&#10;&#10;AI-generated content may be incorrect.">
            <a:extLst>
              <a:ext uri="{FF2B5EF4-FFF2-40B4-BE49-F238E27FC236}">
                <a16:creationId xmlns:a16="http://schemas.microsoft.com/office/drawing/2014/main" id="{8F3B324C-F757-454F-FFC8-C228AC9BA1FB}"/>
              </a:ext>
            </a:extLst>
          </p:cNvPr>
          <p:cNvPicPr>
            <a:picLocks noChangeAspect="1"/>
          </p:cNvPicPr>
          <p:nvPr/>
        </p:nvPicPr>
        <p:blipFill>
          <a:blip r:embed="rId2"/>
          <a:stretch>
            <a:fillRect/>
          </a:stretch>
        </p:blipFill>
        <p:spPr>
          <a:xfrm>
            <a:off x="3164177" y="571500"/>
            <a:ext cx="5576101" cy="4377906"/>
          </a:xfrm>
          <a:prstGeom prst="rect">
            <a:avLst/>
          </a:prstGeom>
        </p:spPr>
      </p:pic>
      <p:pic>
        <p:nvPicPr>
          <p:cNvPr id="8" name="Picture 7" descr="A screenshot of a phone&#10;&#10;AI-generated content may be incorrect.">
            <a:extLst>
              <a:ext uri="{FF2B5EF4-FFF2-40B4-BE49-F238E27FC236}">
                <a16:creationId xmlns:a16="http://schemas.microsoft.com/office/drawing/2014/main" id="{66469563-B69F-DC8D-651A-0C3060822860}"/>
              </a:ext>
            </a:extLst>
          </p:cNvPr>
          <p:cNvPicPr>
            <a:picLocks noChangeAspect="1"/>
          </p:cNvPicPr>
          <p:nvPr/>
        </p:nvPicPr>
        <p:blipFill>
          <a:blip r:embed="rId3"/>
          <a:stretch>
            <a:fillRect/>
          </a:stretch>
        </p:blipFill>
        <p:spPr>
          <a:xfrm>
            <a:off x="67933" y="575454"/>
            <a:ext cx="3045124" cy="865517"/>
          </a:xfrm>
          <a:prstGeom prst="rect">
            <a:avLst/>
          </a:prstGeom>
        </p:spPr>
      </p:pic>
      <p:sp>
        <p:nvSpPr>
          <p:cNvPr id="10" name="TextBox 9">
            <a:extLst>
              <a:ext uri="{FF2B5EF4-FFF2-40B4-BE49-F238E27FC236}">
                <a16:creationId xmlns:a16="http://schemas.microsoft.com/office/drawing/2014/main" id="{C44B49FA-4544-098C-549E-B6B28598F0DA}"/>
              </a:ext>
            </a:extLst>
          </p:cNvPr>
          <p:cNvSpPr txBox="1"/>
          <p:nvPr/>
        </p:nvSpPr>
        <p:spPr>
          <a:xfrm>
            <a:off x="179444" y="410651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first 'End Step Protocol' (ESP)</a:t>
            </a:r>
          </a:p>
        </p:txBody>
      </p:sp>
      <p:sp>
        <p:nvSpPr>
          <p:cNvPr id="11" name="TextBox 8">
            <a:extLst>
              <a:ext uri="{FF2B5EF4-FFF2-40B4-BE49-F238E27FC236}">
                <a16:creationId xmlns:a16="http://schemas.microsoft.com/office/drawing/2014/main" id="{1F9CD352-EB2F-8EF9-1ACA-A55AF2904323}"/>
              </a:ext>
            </a:extLst>
          </p:cNvPr>
          <p:cNvSpPr txBox="1"/>
          <p:nvPr/>
        </p:nvSpPr>
        <p:spPr>
          <a:xfrm>
            <a:off x="180243" y="1587447"/>
            <a:ext cx="2743200"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Note: </a:t>
            </a:r>
            <a:endParaRPr lang="en-US"/>
          </a:p>
          <a:p>
            <a:pPr marL="285750" indent="-285750">
              <a:buFont typeface="Calibri"/>
              <a:buChar char="-"/>
            </a:pPr>
            <a:r>
              <a:rPr lang="en-US" dirty="0"/>
              <a:t>You can choose to answer some or all of the questions </a:t>
            </a:r>
          </a:p>
          <a:p>
            <a:pPr marL="285750" indent="-285750">
              <a:buFont typeface="Calibri"/>
              <a:buChar char="-"/>
            </a:pPr>
            <a:r>
              <a:rPr lang="en-US" dirty="0"/>
              <a:t>You can provide information or directions beyond what is asked  </a:t>
            </a:r>
          </a:p>
        </p:txBody>
      </p:sp>
    </p:spTree>
    <p:extLst>
      <p:ext uri="{BB962C8B-B14F-4D97-AF65-F5344CB8AC3E}">
        <p14:creationId xmlns:p14="http://schemas.microsoft.com/office/powerpoint/2010/main" val="27086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7FAEC9-A8A9-9648-CD35-3AAD88BCFF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23</a:t>
            </a:fld>
            <a:endParaRPr lang="en-US"/>
          </a:p>
        </p:txBody>
      </p:sp>
      <p:pic>
        <p:nvPicPr>
          <p:cNvPr id="6" name="Picture 5" descr="A screenshot of a computer&#10;&#10;AI-generated content may be incorrect.">
            <a:extLst>
              <a:ext uri="{FF2B5EF4-FFF2-40B4-BE49-F238E27FC236}">
                <a16:creationId xmlns:a16="http://schemas.microsoft.com/office/drawing/2014/main" id="{0F50B7EA-48B0-84A7-4D50-72622FEF05B1}"/>
              </a:ext>
            </a:extLst>
          </p:cNvPr>
          <p:cNvPicPr>
            <a:picLocks noChangeAspect="1"/>
          </p:cNvPicPr>
          <p:nvPr/>
        </p:nvPicPr>
        <p:blipFill>
          <a:blip r:embed="rId2"/>
          <a:stretch>
            <a:fillRect/>
          </a:stretch>
        </p:blipFill>
        <p:spPr>
          <a:xfrm>
            <a:off x="1480184" y="0"/>
            <a:ext cx="5367130" cy="5143500"/>
          </a:xfrm>
          <a:prstGeom prst="rect">
            <a:avLst/>
          </a:prstGeom>
        </p:spPr>
      </p:pic>
      <p:sp>
        <p:nvSpPr>
          <p:cNvPr id="8" name="TextBox 7">
            <a:extLst>
              <a:ext uri="{FF2B5EF4-FFF2-40B4-BE49-F238E27FC236}">
                <a16:creationId xmlns:a16="http://schemas.microsoft.com/office/drawing/2014/main" id="{45F8A468-AA82-09E1-C62A-C3201FC9F721}"/>
              </a:ext>
            </a:extLst>
          </p:cNvPr>
          <p:cNvSpPr txBox="1"/>
          <p:nvPr/>
        </p:nvSpPr>
        <p:spPr>
          <a:xfrm>
            <a:off x="56706" y="800255"/>
            <a:ext cx="11207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'End Phase Protocol'</a:t>
            </a:r>
          </a:p>
          <a:p>
            <a:r>
              <a:rPr lang="en-US" dirty="0"/>
              <a:t>(EPP)</a:t>
            </a:r>
          </a:p>
        </p:txBody>
      </p:sp>
    </p:spTree>
    <p:extLst>
      <p:ext uri="{BB962C8B-B14F-4D97-AF65-F5344CB8AC3E}">
        <p14:creationId xmlns:p14="http://schemas.microsoft.com/office/powerpoint/2010/main" val="69098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B39760-BBBB-A4A3-0BFC-74E46DA67D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24</a:t>
            </a:fld>
            <a:endParaRPr lang="en-US"/>
          </a:p>
        </p:txBody>
      </p:sp>
      <p:pic>
        <p:nvPicPr>
          <p:cNvPr id="6" name="Picture 5" descr="A black screen with white text&#10;&#10;AI-generated content may be incorrect.">
            <a:extLst>
              <a:ext uri="{FF2B5EF4-FFF2-40B4-BE49-F238E27FC236}">
                <a16:creationId xmlns:a16="http://schemas.microsoft.com/office/drawing/2014/main" id="{1F021072-88C7-D788-D31E-5394281EB7B4}"/>
              </a:ext>
            </a:extLst>
          </p:cNvPr>
          <p:cNvPicPr>
            <a:picLocks noChangeAspect="1"/>
          </p:cNvPicPr>
          <p:nvPr/>
        </p:nvPicPr>
        <p:blipFill>
          <a:blip r:embed="rId2"/>
          <a:stretch>
            <a:fillRect/>
          </a:stretch>
        </p:blipFill>
        <p:spPr>
          <a:xfrm>
            <a:off x="151044" y="571499"/>
            <a:ext cx="4269912" cy="2577504"/>
          </a:xfrm>
          <a:prstGeom prst="rect">
            <a:avLst/>
          </a:prstGeom>
        </p:spPr>
      </p:pic>
      <p:sp>
        <p:nvSpPr>
          <p:cNvPr id="8" name="TextBox 7">
            <a:extLst>
              <a:ext uri="{FF2B5EF4-FFF2-40B4-BE49-F238E27FC236}">
                <a16:creationId xmlns:a16="http://schemas.microsoft.com/office/drawing/2014/main" id="{5EA11487-4221-111D-2D4B-0754E5F156E5}"/>
              </a:ext>
            </a:extLst>
          </p:cNvPr>
          <p:cNvSpPr txBox="1"/>
          <p:nvPr/>
        </p:nvSpPr>
        <p:spPr>
          <a:xfrm>
            <a:off x="4751444" y="627654"/>
            <a:ext cx="406263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'Source Search Verification Protocol'</a:t>
            </a:r>
          </a:p>
          <a:p>
            <a:r>
              <a:rPr lang="en-US" dirty="0"/>
              <a:t>(SSVP)</a:t>
            </a:r>
          </a:p>
          <a:p>
            <a:endParaRPr lang="en-US" dirty="0"/>
          </a:p>
          <a:p>
            <a:r>
              <a:rPr lang="en-US" dirty="0"/>
              <a:t>Somewhat successful, but user verification, evaluation, and refinement especially improves results for finding 'texts'</a:t>
            </a:r>
          </a:p>
          <a:p>
            <a:endParaRPr lang="en-US" dirty="0"/>
          </a:p>
        </p:txBody>
      </p:sp>
      <p:sp>
        <p:nvSpPr>
          <p:cNvPr id="10" name="TextBox 9">
            <a:extLst>
              <a:ext uri="{FF2B5EF4-FFF2-40B4-BE49-F238E27FC236}">
                <a16:creationId xmlns:a16="http://schemas.microsoft.com/office/drawing/2014/main" id="{9AEE7B34-70F5-B0B8-AB83-9B744A0F1DC0}"/>
              </a:ext>
            </a:extLst>
          </p:cNvPr>
          <p:cNvSpPr txBox="1"/>
          <p:nvPr/>
        </p:nvSpPr>
        <p:spPr>
          <a:xfrm>
            <a:off x="4572000" y="2237476"/>
            <a:ext cx="4572000" cy="27033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1725"/>
              </a:lnSpc>
            </a:pPr>
            <a:r>
              <a:rPr lang="en-US" sz="1400" baseline="0">
                <a:solidFill>
                  <a:srgbClr val="BE5700"/>
                </a:solidFill>
                <a:latin typeface="Arial"/>
                <a:ea typeface="Arial"/>
                <a:cs typeface="Arial"/>
              </a:rPr>
              <a:t>Good practice:</a:t>
            </a:r>
            <a:r>
              <a:rPr lang="en-US" sz="1400">
                <a:solidFill>
                  <a:srgbClr val="BE5700"/>
                </a:solidFill>
                <a:latin typeface="Arial"/>
                <a:ea typeface="Arial"/>
                <a:cs typeface="Arial"/>
              </a:rPr>
              <a:t>​</a:t>
            </a:r>
          </a:p>
          <a:p>
            <a:pPr marL="285750" lvl="0" indent="-285750" rtl="0">
              <a:lnSpc>
                <a:spcPts val="1725"/>
              </a:lnSpc>
              <a:buFont typeface="Arial,Sans-Serif"/>
              <a:buChar char="•"/>
            </a:pPr>
            <a:r>
              <a:rPr lang="en-US" sz="1400" baseline="0">
                <a:solidFill>
                  <a:srgbClr val="BE5700"/>
                </a:solidFill>
                <a:latin typeface="Arial"/>
                <a:ea typeface="Arial"/>
                <a:cs typeface="Arial"/>
              </a:rPr>
              <a:t>Always check the link!</a:t>
            </a:r>
            <a:r>
              <a:rPr lang="en-US" sz="1400">
                <a:solidFill>
                  <a:srgbClr val="BE5700"/>
                </a:solidFill>
                <a:latin typeface="Arial"/>
                <a:ea typeface="Arial"/>
                <a:cs typeface="Arial"/>
              </a:rPr>
              <a:t>​</a:t>
            </a:r>
          </a:p>
          <a:p>
            <a:pPr marL="742950" lvl="1" indent="-285750" rtl="0">
              <a:lnSpc>
                <a:spcPts val="1725"/>
              </a:lnSpc>
              <a:buFont typeface="Arial,Sans-Serif"/>
              <a:buChar char="•"/>
            </a:pPr>
            <a:r>
              <a:rPr lang="en-US" sz="1400" baseline="0">
                <a:solidFill>
                  <a:srgbClr val="BE5700"/>
                </a:solidFill>
                <a:latin typeface="Arial"/>
                <a:ea typeface="Arial"/>
                <a:cs typeface="Arial"/>
              </a:rPr>
              <a:t>If the hyperlink does not direct properly, sometimes a web search per title &amp; publisher will return a working URL</a:t>
            </a:r>
            <a:r>
              <a:rPr lang="en-US" sz="1400">
                <a:solidFill>
                  <a:srgbClr val="BE5700"/>
                </a:solidFill>
                <a:latin typeface="Arial"/>
                <a:ea typeface="Arial"/>
                <a:cs typeface="Arial"/>
              </a:rPr>
              <a:t>​</a:t>
            </a:r>
          </a:p>
          <a:p>
            <a:pPr marL="285750" lvl="0" indent="-285750" rtl="0">
              <a:lnSpc>
                <a:spcPts val="1725"/>
              </a:lnSpc>
              <a:buFont typeface="Arial,Sans-Serif"/>
              <a:buChar char="•"/>
            </a:pPr>
            <a:r>
              <a:rPr lang="en-US" sz="1400" baseline="0">
                <a:solidFill>
                  <a:srgbClr val="BE5700"/>
                </a:solidFill>
                <a:latin typeface="Arial"/>
                <a:ea typeface="Arial"/>
                <a:cs typeface="Arial"/>
              </a:rPr>
              <a:t>Ask to search for alternate sources</a:t>
            </a:r>
            <a:r>
              <a:rPr lang="en-US" sz="1400">
                <a:solidFill>
                  <a:srgbClr val="BE5700"/>
                </a:solidFill>
                <a:latin typeface="Arial"/>
                <a:ea typeface="Arial"/>
                <a:cs typeface="Arial"/>
              </a:rPr>
              <a:t>​</a:t>
            </a:r>
          </a:p>
          <a:p>
            <a:pPr marL="285750" lvl="0" indent="-285750" rtl="0">
              <a:lnSpc>
                <a:spcPts val="1725"/>
              </a:lnSpc>
              <a:buFont typeface="Arial,Sans-Serif"/>
              <a:buChar char="•"/>
            </a:pPr>
            <a:r>
              <a:rPr lang="en-US" sz="1400" baseline="0">
                <a:solidFill>
                  <a:srgbClr val="BE5700"/>
                </a:solidFill>
                <a:latin typeface="Arial"/>
                <a:ea typeface="Arial"/>
                <a:cs typeface="Arial"/>
              </a:rPr>
              <a:t>Search for a source on your own and provide this to the agent</a:t>
            </a:r>
            <a:r>
              <a:rPr lang="en-US" sz="1400">
                <a:solidFill>
                  <a:srgbClr val="BE5700"/>
                </a:solidFill>
                <a:latin typeface="Arial"/>
                <a:ea typeface="Arial"/>
                <a:cs typeface="Arial"/>
              </a:rPr>
              <a:t>​</a:t>
            </a:r>
          </a:p>
          <a:p>
            <a:pPr marL="285750" lvl="0" indent="-285750" rtl="0">
              <a:lnSpc>
                <a:spcPts val="1725"/>
              </a:lnSpc>
              <a:buFont typeface="Arial,Sans-Serif"/>
              <a:buChar char="•"/>
            </a:pPr>
            <a:r>
              <a:rPr lang="en-US" sz="1400" baseline="0">
                <a:solidFill>
                  <a:srgbClr val="BE5700"/>
                </a:solidFill>
                <a:latin typeface="Arial"/>
                <a:ea typeface="Arial"/>
                <a:cs typeface="Arial"/>
              </a:rPr>
              <a:t>Provide the agent with the text content / transcriptions of audio in a prompt</a:t>
            </a:r>
            <a:r>
              <a:rPr lang="en-US" sz="1400">
                <a:solidFill>
                  <a:srgbClr val="BE5700"/>
                </a:solidFill>
                <a:latin typeface="Arial"/>
                <a:ea typeface="Arial"/>
                <a:cs typeface="Arial"/>
              </a:rPr>
              <a:t>​</a:t>
            </a:r>
          </a:p>
          <a:p>
            <a:pPr marL="285750" lvl="0" indent="-285750" rtl="0">
              <a:buFont typeface="Arial,Sans-Serif"/>
              <a:buChar char="•"/>
            </a:pPr>
            <a:endParaRPr lang="en-US">
              <a:solidFill>
                <a:srgbClr val="BE5700"/>
              </a:solidFill>
              <a:latin typeface="Arial"/>
              <a:ea typeface="Arial"/>
              <a:cs typeface="Arial"/>
            </a:endParaRPr>
          </a:p>
          <a:p>
            <a:pPr algn="ctr"/>
            <a:endParaRPr lang="en-US"/>
          </a:p>
        </p:txBody>
      </p:sp>
    </p:spTree>
    <p:extLst>
      <p:ext uri="{BB962C8B-B14F-4D97-AF65-F5344CB8AC3E}">
        <p14:creationId xmlns:p14="http://schemas.microsoft.com/office/powerpoint/2010/main" val="755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B7073D-297B-D8D6-399E-5CFCA1C990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25</a:t>
            </a:fld>
            <a:endParaRPr lang="en-US"/>
          </a:p>
        </p:txBody>
      </p:sp>
      <p:pic>
        <p:nvPicPr>
          <p:cNvPr id="6" name="Picture 5" descr="A screenshot of a black screen&#10;&#10;AI-generated content may be incorrect.">
            <a:extLst>
              <a:ext uri="{FF2B5EF4-FFF2-40B4-BE49-F238E27FC236}">
                <a16:creationId xmlns:a16="http://schemas.microsoft.com/office/drawing/2014/main" id="{66010C96-EFB2-C1C3-2359-9A74DCED4A05}"/>
              </a:ext>
            </a:extLst>
          </p:cNvPr>
          <p:cNvPicPr>
            <a:picLocks noChangeAspect="1"/>
          </p:cNvPicPr>
          <p:nvPr/>
        </p:nvPicPr>
        <p:blipFill>
          <a:blip r:embed="rId2"/>
          <a:stretch>
            <a:fillRect/>
          </a:stretch>
        </p:blipFill>
        <p:spPr>
          <a:xfrm>
            <a:off x="217057" y="463670"/>
            <a:ext cx="7300746" cy="4424855"/>
          </a:xfrm>
          <a:prstGeom prst="rect">
            <a:avLst/>
          </a:prstGeom>
        </p:spPr>
      </p:pic>
    </p:spTree>
    <p:extLst>
      <p:ext uri="{BB962C8B-B14F-4D97-AF65-F5344CB8AC3E}">
        <p14:creationId xmlns:p14="http://schemas.microsoft.com/office/powerpoint/2010/main" val="2835737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CEBF3-AAE9-0F2B-01A6-A97A99AC93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26</a:t>
            </a:fld>
            <a:endParaRPr lang="en-US"/>
          </a:p>
        </p:txBody>
      </p:sp>
      <p:pic>
        <p:nvPicPr>
          <p:cNvPr id="6" name="Picture 5" descr="A screenshot of a computer program&#10;&#10;AI-generated content may be incorrect.">
            <a:extLst>
              <a:ext uri="{FF2B5EF4-FFF2-40B4-BE49-F238E27FC236}">
                <a16:creationId xmlns:a16="http://schemas.microsoft.com/office/drawing/2014/main" id="{1A2D50B7-E62D-1836-0F6B-F34612F72C6C}"/>
              </a:ext>
            </a:extLst>
          </p:cNvPr>
          <p:cNvPicPr>
            <a:picLocks noChangeAspect="1"/>
          </p:cNvPicPr>
          <p:nvPr/>
        </p:nvPicPr>
        <p:blipFill>
          <a:blip r:embed="rId2"/>
          <a:stretch>
            <a:fillRect/>
          </a:stretch>
        </p:blipFill>
        <p:spPr>
          <a:xfrm>
            <a:off x="124892" y="464050"/>
            <a:ext cx="6810325" cy="4410256"/>
          </a:xfrm>
          <a:prstGeom prst="rect">
            <a:avLst/>
          </a:prstGeom>
        </p:spPr>
      </p:pic>
    </p:spTree>
    <p:extLst>
      <p:ext uri="{BB962C8B-B14F-4D97-AF65-F5344CB8AC3E}">
        <p14:creationId xmlns:p14="http://schemas.microsoft.com/office/powerpoint/2010/main" val="321120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ED5CF0-ADEB-E9E1-EBEC-FFAA59655D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27</a:t>
            </a:fld>
            <a:endParaRPr lang="en-US"/>
          </a:p>
        </p:txBody>
      </p:sp>
      <p:pic>
        <p:nvPicPr>
          <p:cNvPr id="5" name="Picture 4">
            <a:extLst>
              <a:ext uri="{FF2B5EF4-FFF2-40B4-BE49-F238E27FC236}">
                <a16:creationId xmlns:a16="http://schemas.microsoft.com/office/drawing/2014/main" id="{E39D43B0-7622-60F4-0DFE-45219D5A2E3D}"/>
              </a:ext>
            </a:extLst>
          </p:cNvPr>
          <p:cNvPicPr>
            <a:picLocks noChangeAspect="1"/>
          </p:cNvPicPr>
          <p:nvPr/>
        </p:nvPicPr>
        <p:blipFill>
          <a:blip r:embed="rId2"/>
          <a:stretch>
            <a:fillRect/>
          </a:stretch>
        </p:blipFill>
        <p:spPr>
          <a:xfrm>
            <a:off x="1560357" y="550602"/>
            <a:ext cx="6034163" cy="4496518"/>
          </a:xfrm>
          <a:prstGeom prst="rect">
            <a:avLst/>
          </a:prstGeom>
        </p:spPr>
      </p:pic>
    </p:spTree>
    <p:extLst>
      <p:ext uri="{BB962C8B-B14F-4D97-AF65-F5344CB8AC3E}">
        <p14:creationId xmlns:p14="http://schemas.microsoft.com/office/powerpoint/2010/main" val="1891021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6"/>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en-US"/>
              <a:t>2 Workshop</a:t>
            </a:r>
            <a:endParaRPr/>
          </a:p>
        </p:txBody>
      </p:sp>
      <p:sp>
        <p:nvSpPr>
          <p:cNvPr id="205" name="Google Shape;205;p6"/>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indent="-393700">
              <a:spcBef>
                <a:spcPts val="0"/>
              </a:spcBef>
              <a:buSzPts val="2600"/>
              <a:buChar char="●"/>
            </a:pPr>
            <a:r>
              <a:rPr lang="en-US" sz="2600" dirty="0"/>
              <a:t>Using the pre-designed prompt with your </a:t>
            </a:r>
            <a:r>
              <a:rPr lang="en-US" sz="2600" dirty="0" err="1"/>
              <a:t>preffered</a:t>
            </a:r>
            <a:r>
              <a:rPr lang="en-US" sz="2600" dirty="0"/>
              <a:t> chatbot</a:t>
            </a:r>
            <a:endParaRPr sz="2600" dirty="0"/>
          </a:p>
        </p:txBody>
      </p:sp>
      <p:sp>
        <p:nvSpPr>
          <p:cNvPr id="206" name="Google Shape;206;p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d48c907f0f_0_0"/>
          <p:cNvSpPr txBox="1">
            <a:spLocks noGrp="1"/>
          </p:cNvSpPr>
          <p:nvPr>
            <p:ph type="title"/>
          </p:nvPr>
        </p:nvSpPr>
        <p:spPr>
          <a:xfrm>
            <a:off x="457200" y="68580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prompt and instructions</a:t>
            </a:r>
            <a:endParaRPr/>
          </a:p>
        </p:txBody>
      </p:sp>
      <p:sp>
        <p:nvSpPr>
          <p:cNvPr id="214" name="Google Shape;214;g3d48c907f0f_0_0"/>
          <p:cNvSpPr txBox="1">
            <a:spLocks noGrp="1"/>
          </p:cNvSpPr>
          <p:nvPr>
            <p:ph type="body" idx="1"/>
          </p:nvPr>
        </p:nvSpPr>
        <p:spPr>
          <a:xfrm>
            <a:off x="457200" y="1682496"/>
            <a:ext cx="8229600" cy="29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200" u="sng">
                <a:solidFill>
                  <a:schemeClr val="hlink"/>
                </a:solidFill>
                <a:hlinkClick r:id="rId3"/>
              </a:rPr>
              <a:t>https://docs.google.com/document/d/17DkZj9OLTxHx-Of71GyjySwI-YGb5sRaoEd5NEtckEE/edit?tab=t.0</a:t>
            </a:r>
            <a:r>
              <a:rPr lang="en-US" sz="1200"/>
              <a:t> </a:t>
            </a:r>
            <a:endParaRPr sz="1200"/>
          </a:p>
        </p:txBody>
      </p:sp>
      <p:sp>
        <p:nvSpPr>
          <p:cNvPr id="215" name="Google Shape;215;g3d48c907f0f_0_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29</a:t>
            </a:fld>
            <a:endParaRPr/>
          </a:p>
        </p:txBody>
      </p:sp>
      <p:pic>
        <p:nvPicPr>
          <p:cNvPr id="216" name="Google Shape;216;g3d48c907f0f_0_0"/>
          <p:cNvPicPr preferRelativeResize="0"/>
          <p:nvPr/>
        </p:nvPicPr>
        <p:blipFill>
          <a:blip r:embed="rId4">
            <a:alphaModFix/>
          </a:blip>
          <a:stretch>
            <a:fillRect/>
          </a:stretch>
        </p:blipFill>
        <p:spPr>
          <a:xfrm>
            <a:off x="171775" y="2172045"/>
            <a:ext cx="2181800" cy="2181800"/>
          </a:xfrm>
          <a:prstGeom prst="rect">
            <a:avLst/>
          </a:prstGeom>
          <a:noFill/>
          <a:ln>
            <a:noFill/>
          </a:ln>
        </p:spPr>
      </p:pic>
      <p:sp>
        <p:nvSpPr>
          <p:cNvPr id="217" name="Google Shape;217;g3d48c907f0f_0_0"/>
          <p:cNvSpPr txBox="1"/>
          <p:nvPr/>
        </p:nvSpPr>
        <p:spPr>
          <a:xfrm>
            <a:off x="2361336" y="2170700"/>
            <a:ext cx="6552439" cy="2646848"/>
          </a:xfrm>
          <a:prstGeom prst="rect">
            <a:avLst/>
          </a:prstGeom>
          <a:noFill/>
          <a:ln>
            <a:noFill/>
          </a:ln>
        </p:spPr>
        <p:txBody>
          <a:bodyPr spcFirstLastPara="1" wrap="square" lIns="91425" tIns="91425" rIns="91425" bIns="91425" anchor="t" anchorCtr="0">
            <a:spAutoFit/>
          </a:bodyPr>
          <a:lstStyle/>
          <a:p>
            <a:pPr marL="133350">
              <a:buClr>
                <a:srgbClr val="202124"/>
              </a:buClr>
              <a:buSzPts val="1500"/>
            </a:pPr>
            <a:r>
              <a:rPr lang="en-US" sz="1600" b="1" dirty="0">
                <a:solidFill>
                  <a:srgbClr val="202124"/>
                </a:solidFill>
                <a:latin typeface="Instrument Sans"/>
                <a:ea typeface="Instrument Sans"/>
                <a:cs typeface="Instrument Sans"/>
                <a:sym typeface="Instrument Sans"/>
              </a:rPr>
              <a:t>Task-design challenge</a:t>
            </a:r>
            <a:endParaRPr lang="en-US" sz="1600" b="1" dirty="0">
              <a:solidFill>
                <a:srgbClr val="202124"/>
              </a:solidFill>
              <a:latin typeface="Instrument Sans"/>
              <a:ea typeface="Instrument Sans"/>
              <a:cs typeface="Instrument Sans"/>
            </a:endParaRPr>
          </a:p>
          <a:p>
            <a:pPr marL="457200" indent="-323850">
              <a:buClr>
                <a:srgbClr val="202124"/>
              </a:buClr>
              <a:buSzPts val="1500"/>
              <a:buFont typeface="Instrument Sans"/>
              <a:buChar char="-"/>
            </a:pPr>
            <a:r>
              <a:rPr lang="en-US" sz="1600" dirty="0">
                <a:solidFill>
                  <a:srgbClr val="202124"/>
                </a:solidFill>
                <a:latin typeface="Instrument Sans"/>
                <a:ea typeface="Instrument Sans"/>
                <a:cs typeface="Instrument Sans"/>
                <a:sym typeface="Instrument Sans"/>
              </a:rPr>
              <a:t>Individually or in groups per instructed language</a:t>
            </a:r>
            <a:endParaRPr sz="1600" dirty="0">
              <a:solidFill>
                <a:srgbClr val="202124"/>
              </a:solidFill>
              <a:latin typeface="Instrument Sans"/>
              <a:ea typeface="Instrument Sans"/>
              <a:cs typeface="Instrument Sans"/>
            </a:endParaRPr>
          </a:p>
          <a:p>
            <a:pPr marL="457200" indent="-323850" algn="l" rtl="0">
              <a:spcBef>
                <a:spcPts val="0"/>
              </a:spcBef>
              <a:spcAft>
                <a:spcPts val="0"/>
              </a:spcAft>
              <a:buClr>
                <a:srgbClr val="202124"/>
              </a:buClr>
              <a:buSzPts val="1500"/>
              <a:buFont typeface="Instrument Sans"/>
              <a:buChar char="-"/>
            </a:pPr>
            <a:r>
              <a:rPr lang="en-US" sz="1600" dirty="0">
                <a:solidFill>
                  <a:srgbClr val="202124"/>
                </a:solidFill>
                <a:latin typeface="Instrument Sans"/>
                <a:ea typeface="Instrument Sans"/>
                <a:cs typeface="Instrument Sans"/>
                <a:sym typeface="Instrument Sans"/>
              </a:rPr>
              <a:t>Copy and paste the prompt into your preferred LLM chatbot interface and type ‘enter’</a:t>
            </a:r>
            <a:endParaRPr sz="1600" dirty="0">
              <a:solidFill>
                <a:srgbClr val="202124"/>
              </a:solidFill>
              <a:latin typeface="Instrument Sans"/>
              <a:ea typeface="Instrument Sans"/>
              <a:cs typeface="Instrument Sans"/>
            </a:endParaRPr>
          </a:p>
          <a:p>
            <a:pPr marL="457200" indent="-323850" algn="l" rtl="0">
              <a:spcBef>
                <a:spcPts val="0"/>
              </a:spcBef>
              <a:spcAft>
                <a:spcPts val="0"/>
              </a:spcAft>
              <a:buClr>
                <a:srgbClr val="202124"/>
              </a:buClr>
              <a:buSzPts val="1500"/>
              <a:buFont typeface="Instrument Sans"/>
              <a:buChar char="-"/>
            </a:pPr>
            <a:r>
              <a:rPr lang="en-US" sz="1600" dirty="0">
                <a:solidFill>
                  <a:srgbClr val="202124"/>
                </a:solidFill>
                <a:latin typeface="Instrument Sans"/>
                <a:ea typeface="Instrument Sans"/>
                <a:cs typeface="Instrument Sans"/>
                <a:sym typeface="Instrument Sans"/>
              </a:rPr>
              <a:t>Provide details and context for a task-based lesson you would like to plan</a:t>
            </a:r>
            <a:endParaRPr sz="1600" dirty="0">
              <a:solidFill>
                <a:srgbClr val="202124"/>
              </a:solidFill>
              <a:latin typeface="Instrument Sans"/>
              <a:ea typeface="Instrument Sans"/>
              <a:cs typeface="Instrument Sans"/>
            </a:endParaRPr>
          </a:p>
          <a:p>
            <a:pPr marL="457200" indent="-323850" algn="l" rtl="0">
              <a:spcBef>
                <a:spcPts val="0"/>
              </a:spcBef>
              <a:spcAft>
                <a:spcPts val="0"/>
              </a:spcAft>
              <a:buClr>
                <a:srgbClr val="202124"/>
              </a:buClr>
              <a:buSzPts val="1500"/>
              <a:buFont typeface="Instrument Sans"/>
              <a:buChar char="-"/>
            </a:pPr>
            <a:r>
              <a:rPr lang="en-US" sz="1600" dirty="0">
                <a:solidFill>
                  <a:srgbClr val="202124"/>
                </a:solidFill>
                <a:latin typeface="Instrument Sans"/>
                <a:ea typeface="Instrument Sans"/>
                <a:cs typeface="Instrument Sans"/>
                <a:sym typeface="Instrument Sans"/>
              </a:rPr>
              <a:t>Answer agent’s questions, review and critique suggestions, and work through the 7 phase process</a:t>
            </a:r>
            <a:endParaRPr sz="1600" dirty="0">
              <a:solidFill>
                <a:srgbClr val="202124"/>
              </a:solidFill>
              <a:latin typeface="Instrument Sans"/>
              <a:ea typeface="Instrument Sans"/>
              <a:cs typeface="Instrument Sans"/>
            </a:endParaRPr>
          </a:p>
          <a:p>
            <a:pPr marL="457200" indent="-323850">
              <a:buClr>
                <a:srgbClr val="202124"/>
              </a:buClr>
              <a:buSzPts val="1500"/>
              <a:buFont typeface="Instrument Sans"/>
              <a:buChar char="-"/>
            </a:pPr>
            <a:r>
              <a:rPr lang="en-US" sz="1600" dirty="0">
                <a:solidFill>
                  <a:srgbClr val="202124"/>
                </a:solidFill>
                <a:latin typeface="Instrument Sans"/>
                <a:ea typeface="Instrument Sans"/>
                <a:cs typeface="Instrument Sans"/>
                <a:sym typeface="Instrument Sans"/>
              </a:rPr>
              <a:t>In 10 minutes, the link for the evaluative survey will be provided</a:t>
            </a:r>
            <a:endParaRPr lang="en-US" sz="1600" dirty="0">
              <a:solidFill>
                <a:srgbClr val="202124"/>
              </a:solidFill>
              <a:latin typeface="Instrument Sans"/>
              <a:ea typeface="Instrument Sans"/>
              <a:cs typeface="Instrument Sans"/>
            </a:endParaRPr>
          </a:p>
          <a:p>
            <a:pPr marL="457200" indent="-323850">
              <a:buClr>
                <a:srgbClr val="202124"/>
              </a:buClr>
              <a:buSzPts val="1500"/>
              <a:buFont typeface="Instrument Sans"/>
              <a:buChar char="-"/>
            </a:pPr>
            <a:r>
              <a:rPr lang="en-US" sz="1600" dirty="0">
                <a:solidFill>
                  <a:srgbClr val="202124"/>
                </a:solidFill>
                <a:latin typeface="Instrument Sans"/>
                <a:ea typeface="Instrument Sans"/>
                <a:cs typeface="Instrument Sans"/>
              </a:rPr>
              <a:t>In around 20 minutes we'll look at the survey results</a:t>
            </a:r>
            <a:endParaRPr sz="1600" dirty="0">
              <a:solidFill>
                <a:srgbClr val="202124"/>
              </a:solidFill>
              <a:latin typeface="Instrument Sans"/>
              <a:ea typeface="Instrument Sans"/>
              <a:cs typeface="Instrumen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d464beed1f_0_7"/>
          <p:cNvSpPr txBox="1">
            <a:spLocks noGrp="1"/>
          </p:cNvSpPr>
          <p:nvPr>
            <p:ph type="ctrTitle"/>
          </p:nvPr>
        </p:nvSpPr>
        <p:spPr>
          <a:xfrm>
            <a:off x="685800" y="1597821"/>
            <a:ext cx="7772400" cy="1102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960"/>
              <a:buFont typeface="Arial"/>
              <a:buNone/>
            </a:pPr>
            <a:r>
              <a:rPr lang="en-US" sz="3860"/>
              <a:t>1.1 Task-based language teaching</a:t>
            </a:r>
            <a:endParaRPr sz="3860"/>
          </a:p>
        </p:txBody>
      </p:sp>
      <p:sp>
        <p:nvSpPr>
          <p:cNvPr id="97" name="Google Shape;97;g3d464beed1f_0_7"/>
          <p:cNvSpPr txBox="1">
            <a:spLocks noGrp="1"/>
          </p:cNvSpPr>
          <p:nvPr>
            <p:ph type="subTitle" idx="1"/>
          </p:nvPr>
        </p:nvSpPr>
        <p:spPr>
          <a:xfrm>
            <a:off x="685800" y="2914650"/>
            <a:ext cx="7772400" cy="1314600"/>
          </a:xfrm>
          <a:prstGeom prst="rect">
            <a:avLst/>
          </a:prstGeom>
          <a:noFill/>
          <a:ln>
            <a:noFill/>
          </a:ln>
        </p:spPr>
        <p:txBody>
          <a:bodyPr spcFirstLastPara="1" wrap="square" lIns="91425" tIns="45700" rIns="91425" bIns="45700" anchor="t" anchorCtr="0">
            <a:normAutofit/>
          </a:bodyPr>
          <a:lstStyle/>
          <a:p>
            <a:pPr marL="457200" lvl="0" indent="-393700" algn="l" rtl="0">
              <a:spcBef>
                <a:spcPts val="0"/>
              </a:spcBef>
              <a:spcAft>
                <a:spcPts val="0"/>
              </a:spcAft>
              <a:buSzPts val="2600"/>
              <a:buChar char="●"/>
            </a:pPr>
            <a:r>
              <a:rPr lang="en-US" sz="2600"/>
              <a:t>Principles of effective task-based lesson design</a:t>
            </a:r>
            <a:endParaRPr sz="2600"/>
          </a:p>
        </p:txBody>
      </p:sp>
      <p:sp>
        <p:nvSpPr>
          <p:cNvPr id="98" name="Google Shape;98;g3d464beed1f_0_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d48c907f0f_0_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30</a:t>
            </a:fld>
            <a:endParaRPr/>
          </a:p>
        </p:txBody>
      </p:sp>
      <p:sp>
        <p:nvSpPr>
          <p:cNvPr id="231" name="Google Shape;231;g3d48c907f0f_0_45"/>
          <p:cNvSpPr txBox="1">
            <a:spLocks noGrp="1"/>
          </p:cNvSpPr>
          <p:nvPr>
            <p:ph type="title"/>
          </p:nvPr>
        </p:nvSpPr>
        <p:spPr>
          <a:xfrm>
            <a:off x="457200" y="68580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Task Evaluation</a:t>
            </a:r>
            <a:endParaRPr/>
          </a:p>
        </p:txBody>
      </p:sp>
      <p:sp>
        <p:nvSpPr>
          <p:cNvPr id="232" name="Google Shape;232;g3d48c907f0f_0_45"/>
          <p:cNvSpPr txBox="1">
            <a:spLocks noGrp="1"/>
          </p:cNvSpPr>
          <p:nvPr>
            <p:ph type="body" idx="1"/>
          </p:nvPr>
        </p:nvSpPr>
        <p:spPr>
          <a:xfrm>
            <a:off x="457200" y="1682496"/>
            <a:ext cx="8229600" cy="29148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AutoNum type="arabicPeriod"/>
            </a:pPr>
            <a:r>
              <a:rPr lang="en-US" dirty="0"/>
              <a:t>Review the task that you created </a:t>
            </a:r>
            <a:endParaRPr/>
          </a:p>
          <a:p>
            <a:pPr>
              <a:spcBef>
                <a:spcPts val="0"/>
              </a:spcBef>
              <a:buAutoNum type="arabicPeriod"/>
            </a:pPr>
            <a:r>
              <a:rPr lang="en-US" dirty="0"/>
              <a:t>Evaluate your task per the </a:t>
            </a:r>
            <a:r>
              <a:rPr lang="en-US" dirty="0">
                <a:hlinkClick r:id="rId3"/>
              </a:rPr>
              <a:t>Mentimeter</a:t>
            </a:r>
            <a:r>
              <a:rPr lang="en-US" dirty="0"/>
              <a:t> survey (D’Arienzo, 2022).</a:t>
            </a:r>
            <a:endParaRPr lang="en-US" baseline="30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d464beed1f_0_45"/>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en-US" dirty="0"/>
              <a:t>3 Evaluation and Discussion</a:t>
            </a:r>
            <a:endParaRPr dirty="0"/>
          </a:p>
        </p:txBody>
      </p:sp>
      <p:sp>
        <p:nvSpPr>
          <p:cNvPr id="223" name="Google Shape;223;g3d464beed1f_0_45"/>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342900" indent="-139700">
              <a:spcBef>
                <a:spcPts val="0"/>
              </a:spcBef>
            </a:pPr>
            <a:r>
              <a:rPr lang="en-US" dirty="0"/>
              <a:t>Review the survey results</a:t>
            </a:r>
          </a:p>
        </p:txBody>
      </p:sp>
      <p:sp>
        <p:nvSpPr>
          <p:cNvPr id="224" name="Google Shape;224;g3d464beed1f_0_4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d48c907f0f_0_56"/>
          <p:cNvSpPr txBox="1">
            <a:spLocks noGrp="1"/>
          </p:cNvSpPr>
          <p:nvPr>
            <p:ph type="title"/>
          </p:nvPr>
        </p:nvSpPr>
        <p:spPr>
          <a:xfrm>
            <a:off x="457200" y="68580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Comments? Questions?</a:t>
            </a:r>
            <a:endParaRPr/>
          </a:p>
        </p:txBody>
      </p:sp>
      <p:sp>
        <p:nvSpPr>
          <p:cNvPr id="239" name="Google Shape;239;g3d48c907f0f_0_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188AEF27-EC39-A3DB-B7FD-3696FBB1D272}"/>
            </a:ext>
          </a:extLst>
        </p:cNvPr>
        <p:cNvGrpSpPr/>
        <p:nvPr/>
      </p:nvGrpSpPr>
      <p:grpSpPr>
        <a:xfrm>
          <a:off x="0" y="0"/>
          <a:ext cx="0" cy="0"/>
          <a:chOff x="0" y="0"/>
          <a:chExt cx="0" cy="0"/>
        </a:xfrm>
      </p:grpSpPr>
      <p:sp>
        <p:nvSpPr>
          <p:cNvPr id="230" name="Google Shape;230;g3d48c907f0f_0_45">
            <a:extLst>
              <a:ext uri="{FF2B5EF4-FFF2-40B4-BE49-F238E27FC236}">
                <a16:creationId xmlns:a16="http://schemas.microsoft.com/office/drawing/2014/main" id="{1427862A-A3C5-1B4C-4AAF-CEEE5CE35474}"/>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33</a:t>
            </a:fld>
            <a:endParaRPr/>
          </a:p>
        </p:txBody>
      </p:sp>
      <p:sp>
        <p:nvSpPr>
          <p:cNvPr id="231" name="Google Shape;231;g3d48c907f0f_0_45">
            <a:extLst>
              <a:ext uri="{FF2B5EF4-FFF2-40B4-BE49-F238E27FC236}">
                <a16:creationId xmlns:a16="http://schemas.microsoft.com/office/drawing/2014/main" id="{96291A40-8ABA-A881-5A4E-104B95D2B88B}"/>
              </a:ext>
            </a:extLst>
          </p:cNvPr>
          <p:cNvSpPr txBox="1">
            <a:spLocks noGrp="1"/>
          </p:cNvSpPr>
          <p:nvPr>
            <p:ph type="title"/>
          </p:nvPr>
        </p:nvSpPr>
        <p:spPr>
          <a:xfrm>
            <a:off x="457200" y="685800"/>
            <a:ext cx="8229600" cy="857400"/>
          </a:xfrm>
          <a:prstGeom prst="rect">
            <a:avLst/>
          </a:prstGeom>
        </p:spPr>
        <p:txBody>
          <a:bodyPr spcFirstLastPara="1" wrap="square" lIns="91425" tIns="45700" rIns="91425" bIns="45700" anchor="ctr" anchorCtr="0">
            <a:normAutofit/>
          </a:bodyPr>
          <a:lstStyle/>
          <a:p>
            <a:pPr marL="0" lvl="0" indent="0" algn="l">
              <a:spcBef>
                <a:spcPts val="0"/>
              </a:spcBef>
              <a:spcAft>
                <a:spcPts val="0"/>
              </a:spcAft>
              <a:buNone/>
            </a:pPr>
            <a:r>
              <a:rPr lang="en-US" dirty="0"/>
              <a:t>References</a:t>
            </a:r>
          </a:p>
        </p:txBody>
      </p:sp>
      <p:sp>
        <p:nvSpPr>
          <p:cNvPr id="232" name="Google Shape;232;g3d48c907f0f_0_45">
            <a:extLst>
              <a:ext uri="{FF2B5EF4-FFF2-40B4-BE49-F238E27FC236}">
                <a16:creationId xmlns:a16="http://schemas.microsoft.com/office/drawing/2014/main" id="{3FE721DE-F807-2E27-65C4-3EBAAE90CA91}"/>
              </a:ext>
            </a:extLst>
          </p:cNvPr>
          <p:cNvSpPr txBox="1">
            <a:spLocks noGrp="1"/>
          </p:cNvSpPr>
          <p:nvPr>
            <p:ph type="body" idx="1"/>
          </p:nvPr>
        </p:nvSpPr>
        <p:spPr>
          <a:xfrm>
            <a:off x="457200" y="1682496"/>
            <a:ext cx="8229600" cy="2914800"/>
          </a:xfrm>
          <a:prstGeom prst="rect">
            <a:avLst/>
          </a:prstGeom>
        </p:spPr>
        <p:txBody>
          <a:bodyPr spcFirstLastPara="1" wrap="square" lIns="91425" tIns="45700" rIns="91425" bIns="45700" anchor="t" anchorCtr="0">
            <a:normAutofit fontScale="32500" lnSpcReduction="20000"/>
          </a:bodyPr>
          <a:lstStyle/>
          <a:p>
            <a:pPr>
              <a:buNone/>
            </a:pPr>
            <a:r>
              <a:rPr lang="en-US" dirty="0" err="1"/>
              <a:t>Belloula</a:t>
            </a:r>
            <a:r>
              <a:rPr lang="en-US" dirty="0"/>
              <a:t>, S. (2025). Empowering Educators: Leveraging AI to Revolutionize Lesson Planning. International Journal of Research in Education and Science, 11(2), 264–280. </a:t>
            </a:r>
            <a:r>
              <a:rPr lang="en-US" dirty="0">
                <a:hlinkClick r:id="rId3"/>
              </a:rPr>
              <a:t>https://doi.org/10.46328/ijres.1295</a:t>
            </a:r>
            <a:endParaRPr lang="en-US"/>
          </a:p>
          <a:p>
            <a:pPr>
              <a:buNone/>
            </a:pPr>
            <a:r>
              <a:rPr lang="en-US" dirty="0"/>
              <a:t>Bonner, E., Lege, R., &amp; Frazier, E. (2023). Large language model-based artificial intelligence in the language classroom: Practical ideas for teaching. Teaching English With Technology, 2023(1). </a:t>
            </a:r>
            <a:r>
              <a:rPr lang="en-US" dirty="0">
                <a:hlinkClick r:id="rId4"/>
              </a:rPr>
              <a:t>https://doi.org/10.56297/BKAM1691/WIEO1749</a:t>
            </a:r>
            <a:endParaRPr lang="en-US"/>
          </a:p>
          <a:p>
            <a:pPr>
              <a:buNone/>
            </a:pPr>
            <a:r>
              <a:rPr lang="en-US" dirty="0"/>
              <a:t>Cain, W. (2024). Prompting Change: Exploring Prompt Engineering in Large Language Model AI and Its Potential to Transform Education. </a:t>
            </a:r>
            <a:r>
              <a:rPr lang="en-US" dirty="0" err="1"/>
              <a:t>TechTrends</a:t>
            </a:r>
            <a:r>
              <a:rPr lang="en-US" dirty="0"/>
              <a:t>, 68(1), 47–57. </a:t>
            </a:r>
            <a:r>
              <a:rPr lang="en-US" dirty="0">
                <a:hlinkClick r:id="rId5"/>
              </a:rPr>
              <a:t>https://doi.org/10.1007/s11528-023-00896-0</a:t>
            </a:r>
            <a:endParaRPr lang="en-US"/>
          </a:p>
          <a:p>
            <a:pPr>
              <a:buNone/>
            </a:pPr>
            <a:r>
              <a:rPr lang="en-US" dirty="0"/>
              <a:t>Córdova-Esparza, D.-M. (2025). AI-Powered Educational Agents: Opportunities, Innovations, and Ethical Challenges. Information, 16(6), 469. </a:t>
            </a:r>
            <a:r>
              <a:rPr lang="en-US" dirty="0">
                <a:hlinkClick r:id="rId6"/>
              </a:rPr>
              <a:t>https://doi.org/10.3390/info16060469</a:t>
            </a:r>
            <a:endParaRPr lang="en-US"/>
          </a:p>
          <a:p>
            <a:pPr>
              <a:buNone/>
            </a:pPr>
            <a:r>
              <a:rPr lang="en-US" dirty="0"/>
              <a:t>D’Arienzo, M. (2022). Practice Teaching During Study Abroad in Second Language Teacher Education: A Longitudinal, Multi-Case Study of Preservice Teachers Cognition Development and Task Implementation [Georgia State University]. </a:t>
            </a:r>
            <a:r>
              <a:rPr lang="en-US" dirty="0">
                <a:hlinkClick r:id="rId7"/>
              </a:rPr>
              <a:t>https://doi.org/10.57709/32746052</a:t>
            </a:r>
            <a:endParaRPr lang="en-US"/>
          </a:p>
          <a:p>
            <a:pPr>
              <a:buNone/>
            </a:pPr>
            <a:r>
              <a:rPr lang="en-US" dirty="0"/>
              <a:t>Moorhouse, B. L., &amp; Wong, K. M. (2025). Generative Artificial Intelligence and Language Teaching (1st ed.). Cambridge University Press. </a:t>
            </a:r>
            <a:r>
              <a:rPr lang="en-US" dirty="0">
                <a:hlinkClick r:id="rId8"/>
              </a:rPr>
              <a:t>https://doi.org/10.1017/9781009618823</a:t>
            </a:r>
            <a:endParaRPr lang="en-US"/>
          </a:p>
          <a:p>
            <a:pPr>
              <a:buNone/>
            </a:pPr>
            <a:r>
              <a:rPr lang="en-US" dirty="0"/>
              <a:t>van den Berg, G., &amp; du Plessis, E. (2023). ChatGPT and Generative AI: Possibilities for Its Contribution to Lesson Planning, Critical Thinking and Openness in Teacher Education. Education Sciences, 13(10), 998. </a:t>
            </a:r>
            <a:r>
              <a:rPr lang="en-US" dirty="0">
                <a:hlinkClick r:id="rId9"/>
              </a:rPr>
              <a:t>https://doi.org/10.3390/educsci13100998</a:t>
            </a:r>
            <a:endParaRPr lang="en-US"/>
          </a:p>
        </p:txBody>
      </p:sp>
    </p:spTree>
    <p:extLst>
      <p:ext uri="{BB962C8B-B14F-4D97-AF65-F5344CB8AC3E}">
        <p14:creationId xmlns:p14="http://schemas.microsoft.com/office/powerpoint/2010/main" val="74659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7E39-3139-4050-9615-5920B2D699E7}"/>
              </a:ext>
            </a:extLst>
          </p:cNvPr>
          <p:cNvSpPr>
            <a:spLocks noGrp="1"/>
          </p:cNvSpPr>
          <p:nvPr>
            <p:ph type="title"/>
          </p:nvPr>
        </p:nvSpPr>
        <p:spPr/>
        <p:txBody>
          <a:bodyPr anchor="t">
            <a:normAutofit/>
          </a:bodyPr>
          <a:lstStyle/>
          <a:p>
            <a:pPr algn="ctr"/>
            <a:r>
              <a:rPr lang="en-US" sz="3600" dirty="0">
                <a:solidFill>
                  <a:schemeClr val="tx2"/>
                </a:solidFill>
              </a:rPr>
              <a:t>Task Based-Language Teaching:</a:t>
            </a:r>
          </a:p>
        </p:txBody>
      </p:sp>
      <p:sp>
        <p:nvSpPr>
          <p:cNvPr id="3" name="Content Placeholder 2">
            <a:extLst>
              <a:ext uri="{FF2B5EF4-FFF2-40B4-BE49-F238E27FC236}">
                <a16:creationId xmlns:a16="http://schemas.microsoft.com/office/drawing/2014/main" id="{39001DEE-AD9B-45BF-8B10-6C9A7AD2E5AB}"/>
              </a:ext>
            </a:extLst>
          </p:cNvPr>
          <p:cNvSpPr>
            <a:spLocks noGrp="1"/>
          </p:cNvSpPr>
          <p:nvPr>
            <p:ph type="body" idx="1"/>
          </p:nvPr>
        </p:nvSpPr>
        <p:spPr>
          <a:xfrm>
            <a:off x="457200" y="1543050"/>
            <a:ext cx="8229600" cy="3054096"/>
          </a:xfrm>
        </p:spPr>
        <p:txBody>
          <a:bodyPr anchor="ctr">
            <a:normAutofit/>
          </a:bodyPr>
          <a:lstStyle/>
          <a:p>
            <a:pPr indent="-457200"/>
            <a:r>
              <a:rPr lang="en-US" sz="2000" dirty="0"/>
              <a:t>“TBLT constitutes an approach to language teaching that… emphasizes the importance of engaging learners’ natural abilities for acquiring language incidentally as they engage with language as a meaning-making tool.” (Ellis et al., 2019)</a:t>
            </a:r>
          </a:p>
          <a:p>
            <a:pPr marL="0" indent="0">
              <a:buNone/>
            </a:pPr>
            <a:endParaRPr lang="en-US" sz="2000" dirty="0"/>
          </a:p>
          <a:p>
            <a:pPr indent="-457200"/>
            <a:r>
              <a:rPr lang="en-US" sz="2000" dirty="0"/>
              <a:t>Tasks are the primary means by which learners engage with the language, culture, and other content / skill foci.</a:t>
            </a:r>
          </a:p>
          <a:p>
            <a:pPr lvl="1" indent="-457200"/>
            <a:r>
              <a:rPr lang="en-US" sz="1800" dirty="0"/>
              <a:t>They should serve as the “backbone” of a communicative language curriculum (VanPatten, 2014)</a:t>
            </a:r>
          </a:p>
        </p:txBody>
      </p:sp>
    </p:spTree>
    <p:extLst>
      <p:ext uri="{BB962C8B-B14F-4D97-AF65-F5344CB8AC3E}">
        <p14:creationId xmlns:p14="http://schemas.microsoft.com/office/powerpoint/2010/main" val="315987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7E39-3139-4050-9615-5920B2D699E7}"/>
              </a:ext>
            </a:extLst>
          </p:cNvPr>
          <p:cNvSpPr>
            <a:spLocks noGrp="1"/>
          </p:cNvSpPr>
          <p:nvPr>
            <p:ph type="title"/>
          </p:nvPr>
        </p:nvSpPr>
        <p:spPr/>
        <p:txBody>
          <a:bodyPr anchor="t">
            <a:normAutofit/>
          </a:bodyPr>
          <a:lstStyle/>
          <a:p>
            <a:pPr algn="ctr"/>
            <a:r>
              <a:rPr lang="en-US" sz="3600" dirty="0">
                <a:solidFill>
                  <a:schemeClr val="tx2"/>
                </a:solidFill>
              </a:rPr>
              <a:t>What are tasks?</a:t>
            </a:r>
          </a:p>
        </p:txBody>
      </p:sp>
      <p:sp>
        <p:nvSpPr>
          <p:cNvPr id="3" name="Content Placeholder 2">
            <a:extLst>
              <a:ext uri="{FF2B5EF4-FFF2-40B4-BE49-F238E27FC236}">
                <a16:creationId xmlns:a16="http://schemas.microsoft.com/office/drawing/2014/main" id="{39001DEE-AD9B-45BF-8B10-6C9A7AD2E5AB}"/>
              </a:ext>
            </a:extLst>
          </p:cNvPr>
          <p:cNvSpPr>
            <a:spLocks noGrp="1"/>
          </p:cNvSpPr>
          <p:nvPr>
            <p:ph type="body" idx="1"/>
          </p:nvPr>
        </p:nvSpPr>
        <p:spPr>
          <a:xfrm>
            <a:off x="457200" y="1682496"/>
            <a:ext cx="8229600" cy="3108722"/>
          </a:xfrm>
        </p:spPr>
        <p:txBody>
          <a:bodyPr anchor="ctr">
            <a:normAutofit/>
          </a:bodyPr>
          <a:lstStyle/>
          <a:p>
            <a:r>
              <a:rPr lang="en-US" sz="1600" dirty="0"/>
              <a:t>Contain multiple steps (e.g., are scaffolded)</a:t>
            </a:r>
          </a:p>
          <a:p>
            <a:r>
              <a:rPr lang="en-US" sz="1600" dirty="0"/>
              <a:t>Require multiple linguistic skills</a:t>
            </a:r>
            <a:endParaRPr lang="en-US"/>
          </a:p>
          <a:p>
            <a:r>
              <a:rPr lang="en-US" sz="1600" dirty="0"/>
              <a:t>May require attention to form, but do not prioritize form over meaning</a:t>
            </a:r>
            <a:endParaRPr lang="en-US"/>
          </a:p>
          <a:p>
            <a:r>
              <a:rPr lang="en-US" sz="1600" dirty="0"/>
              <a:t>Involve the gathering / exchange of information</a:t>
            </a:r>
          </a:p>
          <a:p>
            <a:r>
              <a:rPr lang="en-US" sz="1600" dirty="0"/>
              <a:t>Require the negotiation of meaning</a:t>
            </a:r>
          </a:p>
          <a:p>
            <a:r>
              <a:rPr lang="en-US" sz="1600" dirty="0"/>
              <a:t>Include a </a:t>
            </a:r>
            <a:r>
              <a:rPr lang="en-US" sz="1600" b="1" u="sng" dirty="0"/>
              <a:t>non-linguistic </a:t>
            </a:r>
            <a:r>
              <a:rPr lang="en-US" sz="1600" dirty="0"/>
              <a:t>purpose</a:t>
            </a:r>
          </a:p>
          <a:p>
            <a:pPr lvl="1"/>
            <a:r>
              <a:rPr lang="en-US" sz="1400" dirty="0"/>
              <a:t>Typically, using the information that was gathered (e.g., to create, compare, evaluate, etc.)</a:t>
            </a:r>
          </a:p>
          <a:p>
            <a:pPr lvl="1"/>
            <a:r>
              <a:rPr lang="en-US" sz="1400" dirty="0"/>
              <a:t>Real world (not roleplay)</a:t>
            </a:r>
          </a:p>
        </p:txBody>
      </p:sp>
      <p:sp>
        <p:nvSpPr>
          <p:cNvPr id="10" name="TextBox 9">
            <a:extLst>
              <a:ext uri="{FF2B5EF4-FFF2-40B4-BE49-F238E27FC236}">
                <a16:creationId xmlns:a16="http://schemas.microsoft.com/office/drawing/2014/main" id="{AB2D4D8B-5364-35AE-6C53-A5B6A246BEC5}"/>
              </a:ext>
            </a:extLst>
          </p:cNvPr>
          <p:cNvSpPr txBox="1"/>
          <p:nvPr/>
        </p:nvSpPr>
        <p:spPr>
          <a:xfrm>
            <a:off x="4978400" y="4866501"/>
            <a:ext cx="4572000" cy="276999"/>
          </a:xfrm>
          <a:prstGeom prst="rect">
            <a:avLst/>
          </a:prstGeom>
          <a:noFill/>
        </p:spPr>
        <p:txBody>
          <a:bodyPr wrap="square">
            <a:spAutoFit/>
          </a:bodyPr>
          <a:lstStyle/>
          <a:p>
            <a:r>
              <a:rPr lang="en-US" sz="1200" dirty="0" err="1"/>
              <a:t>Bryfonski</a:t>
            </a:r>
            <a:r>
              <a:rPr lang="en-US" sz="1200" dirty="0"/>
              <a:t> &amp; Mackey (2017), Long (2016), VanPatten (2014)</a:t>
            </a:r>
          </a:p>
        </p:txBody>
      </p:sp>
    </p:spTree>
    <p:extLst>
      <p:ext uri="{BB962C8B-B14F-4D97-AF65-F5344CB8AC3E}">
        <p14:creationId xmlns:p14="http://schemas.microsoft.com/office/powerpoint/2010/main" val="207509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9A40-0394-4344-A769-7709F286DBE9}"/>
              </a:ext>
            </a:extLst>
          </p:cNvPr>
          <p:cNvSpPr>
            <a:spLocks noGrp="1"/>
          </p:cNvSpPr>
          <p:nvPr>
            <p:ph type="title"/>
          </p:nvPr>
        </p:nvSpPr>
        <p:spPr/>
        <p:txBody>
          <a:bodyPr>
            <a:normAutofit/>
          </a:bodyPr>
          <a:lstStyle/>
          <a:p>
            <a:r>
              <a:rPr lang="en-US" sz="2700"/>
              <a:t>Activity vs. Task</a:t>
            </a:r>
          </a:p>
        </p:txBody>
      </p:sp>
      <p:sp>
        <p:nvSpPr>
          <p:cNvPr id="5" name="Text Placeholder 4">
            <a:extLst>
              <a:ext uri="{FF2B5EF4-FFF2-40B4-BE49-F238E27FC236}">
                <a16:creationId xmlns:a16="http://schemas.microsoft.com/office/drawing/2014/main" id="{20F13669-2B55-FD7F-43D8-414183A60C7D}"/>
              </a:ext>
            </a:extLst>
          </p:cNvPr>
          <p:cNvSpPr>
            <a:spLocks noGrp="1"/>
          </p:cNvSpPr>
          <p:nvPr>
            <p:ph type="body" idx="1"/>
          </p:nvPr>
        </p:nvSpPr>
        <p:spPr>
          <a:xfrm>
            <a:off x="5278582" y="685799"/>
            <a:ext cx="3718107" cy="4163291"/>
          </a:xfrm>
          <a:ln>
            <a:solidFill>
              <a:schemeClr val="tx2"/>
            </a:solidFill>
          </a:ln>
        </p:spPr>
        <p:txBody>
          <a:bodyPr>
            <a:noAutofit/>
          </a:bodyPr>
          <a:lstStyle/>
          <a:p>
            <a:pPr>
              <a:buFont typeface="+mj-lt"/>
              <a:buAutoNum type="arabicPeriod"/>
            </a:pPr>
            <a:r>
              <a:rPr lang="en-US" sz="1800" dirty="0"/>
              <a:t>Make a list of important benchmarks in a person’s life.</a:t>
            </a:r>
          </a:p>
          <a:p>
            <a:pPr>
              <a:buFont typeface="+mj-lt"/>
              <a:buAutoNum type="arabicPeriod"/>
            </a:pPr>
            <a:r>
              <a:rPr lang="en-US" sz="1800" dirty="0"/>
              <a:t>Place a check mark next to those benchmarks you have already done. Decide when you would like to have reached the others.</a:t>
            </a:r>
          </a:p>
          <a:p>
            <a:pPr>
              <a:buFont typeface="+mj-lt"/>
              <a:buAutoNum type="arabicPeriod"/>
            </a:pPr>
            <a:r>
              <a:rPr lang="en-US" sz="1800" dirty="0"/>
              <a:t>Discuss with a partner. […]</a:t>
            </a:r>
          </a:p>
          <a:p>
            <a:pPr>
              <a:buFont typeface="+mj-lt"/>
              <a:buAutoNum type="arabicPeriod"/>
            </a:pPr>
            <a:r>
              <a:rPr lang="en-US" sz="1800" dirty="0"/>
              <a:t>Compare your/your partner’s expectations with each other and with the average ages provided by the US Census / </a:t>
            </a:r>
            <a:r>
              <a:rPr lang="en-US" sz="1800" dirty="0" err="1"/>
              <a:t>Bundesinstitute</a:t>
            </a:r>
            <a:r>
              <a:rPr lang="en-US" sz="1800" dirty="0"/>
              <a:t> für </a:t>
            </a:r>
            <a:r>
              <a:rPr lang="en-US" sz="1800" dirty="0" err="1"/>
              <a:t>Bevölkerungsforschung</a:t>
            </a:r>
            <a:endParaRPr lang="en-US" sz="1800" dirty="0"/>
          </a:p>
          <a:p>
            <a:pPr>
              <a:buFont typeface="+mj-lt"/>
              <a:buAutoNum type="arabicPeriod"/>
            </a:pPr>
            <a:endParaRPr lang="en-US" sz="1800" dirty="0"/>
          </a:p>
        </p:txBody>
      </p:sp>
      <p:pic>
        <p:nvPicPr>
          <p:cNvPr id="4" name="Picture 3">
            <a:extLst>
              <a:ext uri="{FF2B5EF4-FFF2-40B4-BE49-F238E27FC236}">
                <a16:creationId xmlns:a16="http://schemas.microsoft.com/office/drawing/2014/main" id="{C4CC0A03-CDF0-45F9-A3C2-8E48006A00EC}"/>
              </a:ext>
            </a:extLst>
          </p:cNvPr>
          <p:cNvPicPr>
            <a:picLocks noChangeAspect="1"/>
          </p:cNvPicPr>
          <p:nvPr/>
        </p:nvPicPr>
        <p:blipFill rotWithShape="1">
          <a:blip r:embed="rId2"/>
          <a:srcRect r="7503"/>
          <a:stretch/>
        </p:blipFill>
        <p:spPr>
          <a:xfrm>
            <a:off x="147311" y="1543050"/>
            <a:ext cx="4999047" cy="2986028"/>
          </a:xfrm>
          <a:prstGeom prst="rect">
            <a:avLst/>
          </a:prstGeom>
          <a:ln>
            <a:solidFill>
              <a:schemeClr val="tx1"/>
            </a:solidFill>
          </a:ln>
        </p:spPr>
      </p:pic>
    </p:spTree>
    <p:extLst>
      <p:ext uri="{BB962C8B-B14F-4D97-AF65-F5344CB8AC3E}">
        <p14:creationId xmlns:p14="http://schemas.microsoft.com/office/powerpoint/2010/main" val="21363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8D7E-9294-A003-B349-808BAB50F79B}"/>
              </a:ext>
            </a:extLst>
          </p:cNvPr>
          <p:cNvSpPr>
            <a:spLocks noGrp="1"/>
          </p:cNvSpPr>
          <p:nvPr>
            <p:ph type="title"/>
          </p:nvPr>
        </p:nvSpPr>
        <p:spPr/>
        <p:txBody>
          <a:bodyPr>
            <a:normAutofit/>
          </a:bodyPr>
          <a:lstStyle/>
          <a:p>
            <a:r>
              <a:rPr lang="en-US" dirty="0"/>
              <a:t>Example: UT German Lesson</a:t>
            </a:r>
          </a:p>
        </p:txBody>
      </p:sp>
      <p:sp>
        <p:nvSpPr>
          <p:cNvPr id="5" name="Text Placeholder 4">
            <a:extLst>
              <a:ext uri="{FF2B5EF4-FFF2-40B4-BE49-F238E27FC236}">
                <a16:creationId xmlns:a16="http://schemas.microsoft.com/office/drawing/2014/main" id="{561B4029-3B5D-9004-183E-31E2D323F36F}"/>
              </a:ext>
            </a:extLst>
          </p:cNvPr>
          <p:cNvSpPr>
            <a:spLocks noGrp="1"/>
          </p:cNvSpPr>
          <p:nvPr>
            <p:ph type="body" idx="1"/>
          </p:nvPr>
        </p:nvSpPr>
        <p:spPr>
          <a:xfrm>
            <a:off x="266700" y="1682496"/>
            <a:ext cx="3670300" cy="3334004"/>
          </a:xfrm>
        </p:spPr>
        <p:txBody>
          <a:bodyPr>
            <a:normAutofit fontScale="55000" lnSpcReduction="20000"/>
          </a:bodyPr>
          <a:lstStyle/>
          <a:p>
            <a:r>
              <a:rPr lang="en-US" dirty="0"/>
              <a:t>Proficiency goals:</a:t>
            </a:r>
            <a:endParaRPr lang="en-US" sz="3200" dirty="0"/>
          </a:p>
          <a:p>
            <a:pPr lvl="1"/>
            <a:r>
              <a:rPr lang="en-US" dirty="0"/>
              <a:t>I can talk about how I get around town and how often I drive, take the bus, or walk. I can ask others about how often they use these various methods of transportation.</a:t>
            </a:r>
          </a:p>
          <a:p>
            <a:r>
              <a:rPr lang="en-US" dirty="0"/>
              <a:t>Content Goals</a:t>
            </a:r>
          </a:p>
          <a:p>
            <a:pPr lvl="1"/>
            <a:r>
              <a:rPr lang="en-US" dirty="0"/>
              <a:t>I am familiar with cultural differences between German and American driving habits (e.g., how often they drive, how many people own a car, when / how one can get their license) and can list some of the reasons for these differences.</a:t>
            </a:r>
          </a:p>
          <a:p>
            <a:r>
              <a:rPr lang="en-US" dirty="0"/>
              <a:t>Grammatical Topics</a:t>
            </a:r>
          </a:p>
          <a:p>
            <a:pPr lvl="1"/>
            <a:r>
              <a:rPr lang="en-US" dirty="0"/>
              <a:t>Ordinal numbers, Dative articles &amp; prepositions</a:t>
            </a:r>
          </a:p>
        </p:txBody>
      </p:sp>
      <p:sp>
        <p:nvSpPr>
          <p:cNvPr id="6" name="Text Placeholder 5">
            <a:extLst>
              <a:ext uri="{FF2B5EF4-FFF2-40B4-BE49-F238E27FC236}">
                <a16:creationId xmlns:a16="http://schemas.microsoft.com/office/drawing/2014/main" id="{E70C69B2-AAE3-42BF-EA97-5620E3BC72EC}"/>
              </a:ext>
            </a:extLst>
          </p:cNvPr>
          <p:cNvSpPr>
            <a:spLocks noGrp="1"/>
          </p:cNvSpPr>
          <p:nvPr>
            <p:ph type="body" idx="2"/>
          </p:nvPr>
        </p:nvSpPr>
        <p:spPr>
          <a:xfrm>
            <a:off x="4064000" y="1641141"/>
            <a:ext cx="4813300" cy="3334004"/>
          </a:xfrm>
        </p:spPr>
        <p:txBody>
          <a:bodyPr>
            <a:noAutofit/>
          </a:bodyPr>
          <a:lstStyle/>
          <a:p>
            <a:r>
              <a:rPr lang="en-US" sz="1250" dirty="0"/>
              <a:t>Introduce vocabulary associated with modes of transportation ("</a:t>
            </a:r>
            <a:r>
              <a:rPr lang="en-US" sz="1250" dirty="0" err="1"/>
              <a:t>mit</a:t>
            </a:r>
            <a:r>
              <a:rPr lang="en-US" sz="1250" dirty="0"/>
              <a:t> dem Auto", "</a:t>
            </a:r>
            <a:r>
              <a:rPr lang="en-US" sz="1250" dirty="0" err="1"/>
              <a:t>mit</a:t>
            </a:r>
            <a:r>
              <a:rPr lang="en-US" sz="1250" dirty="0"/>
              <a:t> dem Bus," "</a:t>
            </a:r>
            <a:r>
              <a:rPr lang="en-US" sz="1250" dirty="0" err="1"/>
              <a:t>mit</a:t>
            </a:r>
            <a:r>
              <a:rPr lang="en-US" sz="1250" dirty="0"/>
              <a:t> der Bahn," "</a:t>
            </a:r>
            <a:r>
              <a:rPr lang="en-US" sz="1250" dirty="0" err="1"/>
              <a:t>mit</a:t>
            </a:r>
            <a:r>
              <a:rPr lang="en-US" sz="1250" dirty="0"/>
              <a:t> dem </a:t>
            </a:r>
            <a:r>
              <a:rPr lang="en-US" sz="1250" dirty="0" err="1"/>
              <a:t>Fahrrad</a:t>
            </a:r>
            <a:r>
              <a:rPr lang="en-US" sz="1250" dirty="0"/>
              <a:t>", or "</a:t>
            </a:r>
            <a:r>
              <a:rPr lang="en-US" sz="1250" dirty="0" err="1"/>
              <a:t>zu</a:t>
            </a:r>
            <a:r>
              <a:rPr lang="en-US" sz="1250" dirty="0"/>
              <a:t> </a:t>
            </a:r>
            <a:r>
              <a:rPr lang="en-US" sz="1250" dirty="0" err="1"/>
              <a:t>Fuß</a:t>
            </a:r>
            <a:r>
              <a:rPr lang="en-US" sz="1250" dirty="0"/>
              <a:t>.“)</a:t>
            </a:r>
          </a:p>
          <a:p>
            <a:r>
              <a:rPr lang="en-US" sz="1250" dirty="0"/>
              <a:t>Students rank the importance of these 5 transportation modes in their daily lives. They discuss why each received the ranking they gave (what is in the first, second, third, position) and work together to compile their rankings and decide on a general class ranking.</a:t>
            </a:r>
          </a:p>
          <a:p>
            <a:r>
              <a:rPr lang="en-US" sz="1250" dirty="0"/>
              <a:t>Students rank these again based on what they think is most important for Germans  / Americans (broadly). Students look at statistics and discuss how these stats match their expectations.</a:t>
            </a:r>
          </a:p>
          <a:p>
            <a:r>
              <a:rPr lang="en-US" sz="1250" dirty="0"/>
              <a:t>Take a class poll: which do they identify with? (US/ DE). Which type of city would they prefer to live in? (One that is prioritizes car traffic or public transportation?)</a:t>
            </a:r>
          </a:p>
        </p:txBody>
      </p:sp>
      <p:sp>
        <p:nvSpPr>
          <p:cNvPr id="4" name="Slide Number Placeholder 3">
            <a:extLst>
              <a:ext uri="{FF2B5EF4-FFF2-40B4-BE49-F238E27FC236}">
                <a16:creationId xmlns:a16="http://schemas.microsoft.com/office/drawing/2014/main" id="{241AAA10-902B-5CFB-E17E-229FE2E7AE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70952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D473E4-7F01-E729-345E-8BF1C8AB22E3}"/>
              </a:ext>
            </a:extLst>
          </p:cNvPr>
          <p:cNvSpPr>
            <a:spLocks noGrp="1"/>
          </p:cNvSpPr>
          <p:nvPr>
            <p:ph type="title"/>
          </p:nvPr>
        </p:nvSpPr>
        <p:spPr/>
        <p:txBody>
          <a:bodyPr/>
          <a:lstStyle/>
          <a:p>
            <a:r>
              <a:rPr lang="en-US" dirty="0"/>
              <a:t>Assessing Task Construction</a:t>
            </a:r>
          </a:p>
        </p:txBody>
      </p:sp>
      <p:sp>
        <p:nvSpPr>
          <p:cNvPr id="7" name="Text Placeholder 6">
            <a:extLst>
              <a:ext uri="{FF2B5EF4-FFF2-40B4-BE49-F238E27FC236}">
                <a16:creationId xmlns:a16="http://schemas.microsoft.com/office/drawing/2014/main" id="{D31223A8-05E7-5035-CF24-593FED8291CD}"/>
              </a:ext>
            </a:extLst>
          </p:cNvPr>
          <p:cNvSpPr>
            <a:spLocks noGrp="1"/>
          </p:cNvSpPr>
          <p:nvPr>
            <p:ph type="body" idx="1"/>
          </p:nvPr>
        </p:nvSpPr>
        <p:spPr>
          <a:xfrm>
            <a:off x="457200" y="1606296"/>
            <a:ext cx="8229600" cy="3461004"/>
          </a:xfrm>
        </p:spPr>
        <p:txBody>
          <a:bodyPr>
            <a:normAutofit fontScale="55000" lnSpcReduction="20000"/>
          </a:bodyPr>
          <a:lstStyle/>
          <a:p>
            <a:r>
              <a:rPr lang="en-US" dirty="0"/>
              <a:t>Five primary Criteria </a:t>
            </a:r>
            <a:r>
              <a:rPr lang="en-US" sz="2500" dirty="0"/>
              <a:t>(adapted from D’Arienzo, 2022)</a:t>
            </a:r>
          </a:p>
          <a:p>
            <a:pPr lvl="1"/>
            <a:r>
              <a:rPr lang="en-US" dirty="0"/>
              <a:t>Primary Focus on Meaning</a:t>
            </a:r>
          </a:p>
          <a:p>
            <a:pPr lvl="2"/>
            <a:r>
              <a:rPr lang="en-US" dirty="0"/>
              <a:t>Purposeful exchange where students must convey, interpret, or negotiate meaning</a:t>
            </a:r>
            <a:r>
              <a:rPr lang="en-US" b="1" dirty="0"/>
              <a:t>.</a:t>
            </a:r>
            <a:endParaRPr lang="en-US" dirty="0"/>
          </a:p>
          <a:p>
            <a:pPr lvl="1"/>
            <a:endParaRPr lang="en-US" sz="1100" dirty="0"/>
          </a:p>
          <a:p>
            <a:pPr lvl="1"/>
            <a:r>
              <a:rPr lang="en-US" dirty="0"/>
              <a:t>Real-World Parallel</a:t>
            </a:r>
          </a:p>
          <a:p>
            <a:pPr lvl="2"/>
            <a:r>
              <a:rPr lang="en-US" dirty="0"/>
              <a:t>Tasks draw on somewhat authentic, age-relevant contexts (e.g., work, family, academic / school contexts) and reflect everyday use.</a:t>
            </a:r>
          </a:p>
          <a:p>
            <a:pPr lvl="1"/>
            <a:endParaRPr lang="en-US" sz="1100" dirty="0"/>
          </a:p>
          <a:p>
            <a:pPr lvl="1"/>
            <a:r>
              <a:rPr lang="en-US" dirty="0"/>
              <a:t>Non-Linguistic Outcome</a:t>
            </a:r>
          </a:p>
          <a:p>
            <a:pPr lvl="2"/>
            <a:r>
              <a:rPr lang="en-US" dirty="0"/>
              <a:t>Task produces tangible nonlinguistic outcomes that meet learning objectives and are appropriate for the age group.</a:t>
            </a:r>
          </a:p>
          <a:p>
            <a:pPr lvl="1"/>
            <a:endParaRPr lang="en-US" sz="1100" dirty="0"/>
          </a:p>
          <a:p>
            <a:pPr lvl="1"/>
            <a:r>
              <a:rPr lang="en-US" dirty="0"/>
              <a:t>Target Language Use Opportunities</a:t>
            </a:r>
          </a:p>
          <a:p>
            <a:pPr lvl="2"/>
            <a:r>
              <a:rPr lang="en-US" dirty="0"/>
              <a:t>Input / output in TL across modes (listening/speaking/reading/writing)</a:t>
            </a:r>
          </a:p>
          <a:p>
            <a:pPr lvl="1"/>
            <a:endParaRPr lang="en-US" sz="1100" dirty="0"/>
          </a:p>
          <a:p>
            <a:pPr lvl="1"/>
            <a:r>
              <a:rPr lang="en-US" dirty="0"/>
              <a:t>Task Sequencing</a:t>
            </a:r>
          </a:p>
          <a:p>
            <a:pPr lvl="2"/>
            <a:r>
              <a:rPr lang="en-US" dirty="0"/>
              <a:t>Steps follow a coherent sequence that cumulatively advances the final task outcome.</a:t>
            </a:r>
          </a:p>
        </p:txBody>
      </p:sp>
      <p:sp>
        <p:nvSpPr>
          <p:cNvPr id="5" name="Slide Number Placeholder 4">
            <a:extLst>
              <a:ext uri="{FF2B5EF4-FFF2-40B4-BE49-F238E27FC236}">
                <a16:creationId xmlns:a16="http://schemas.microsoft.com/office/drawing/2014/main" id="{B19C701F-C28E-2128-0D0F-0D63FB32E2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275017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3d464beed1f_0_39"/>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a:buNone/>
            </a:pPr>
            <a:r>
              <a:rPr lang="en-US"/>
              <a:t>1.2 LLM Chatbots</a:t>
            </a:r>
            <a:endParaRPr/>
          </a:p>
        </p:txBody>
      </p:sp>
      <p:sp>
        <p:nvSpPr>
          <p:cNvPr id="104" name="Google Shape;104;g3d464beed1f_0_39"/>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457200" lvl="0" indent="-393700" algn="l" rtl="0">
              <a:lnSpc>
                <a:spcPct val="80000"/>
              </a:lnSpc>
              <a:spcBef>
                <a:spcPts val="0"/>
              </a:spcBef>
              <a:spcAft>
                <a:spcPts val="0"/>
              </a:spcAft>
              <a:buSzPts val="2600"/>
              <a:buChar char="●"/>
            </a:pPr>
            <a:r>
              <a:rPr lang="en-US" sz="2600" dirty="0"/>
              <a:t>Principles for effective prompting</a:t>
            </a:r>
            <a:endParaRPr sz="2600" dirty="0"/>
          </a:p>
        </p:txBody>
      </p:sp>
      <p:sp>
        <p:nvSpPr>
          <p:cNvPr id="105" name="Google Shape;105;g3d464beed1f_0_3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16-9 White Backgrou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 Dark Backgroun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2365</Words>
  <Application>Microsoft Office PowerPoint</Application>
  <PresentationFormat>On-screen Show (16:9)</PresentationFormat>
  <Paragraphs>260</Paragraphs>
  <Slides>33</Slides>
  <Notes>26</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16-9 White Backgroud</vt:lpstr>
      <vt:lpstr>16-9 Dark Background</vt:lpstr>
      <vt:lpstr>PowerPoint Presentation</vt:lpstr>
      <vt:lpstr>Workshop Overview</vt:lpstr>
      <vt:lpstr>1.1 Task-based language teaching</vt:lpstr>
      <vt:lpstr>Task Based-Language Teaching:</vt:lpstr>
      <vt:lpstr>What are tasks?</vt:lpstr>
      <vt:lpstr>Activity vs. Task</vt:lpstr>
      <vt:lpstr>Example: UT German Lesson</vt:lpstr>
      <vt:lpstr>Assessing Task Construction</vt:lpstr>
      <vt:lpstr>1.2 LLM Chatbots</vt:lpstr>
      <vt:lpstr>PowerPoint Presentation</vt:lpstr>
      <vt:lpstr>PowerPoint Presentation</vt:lpstr>
      <vt:lpstr>PowerPoint Presentation</vt:lpstr>
      <vt:lpstr>PowerPoint Presentation</vt:lpstr>
      <vt:lpstr>PowerPoint Presentation</vt:lpstr>
      <vt:lpstr>1.3 Use-case exploration</vt:lpstr>
      <vt:lpstr>UT Spark</vt:lpstr>
      <vt:lpstr>PowerPoint Presentation</vt:lpstr>
      <vt:lpstr>Task-planner Agent: Case-use study</vt:lpstr>
      <vt:lpstr>PowerPoint Presentation</vt:lpstr>
      <vt:lpstr>PowerPoint Presentation</vt:lpstr>
      <vt:lpstr>Example Session</vt:lpstr>
      <vt:lpstr>PowerPoint Presentation</vt:lpstr>
      <vt:lpstr>PowerPoint Presentation</vt:lpstr>
      <vt:lpstr>PowerPoint Presentation</vt:lpstr>
      <vt:lpstr>PowerPoint Presentation</vt:lpstr>
      <vt:lpstr>PowerPoint Presentation</vt:lpstr>
      <vt:lpstr>PowerPoint Presentation</vt:lpstr>
      <vt:lpstr>2 Workshop</vt:lpstr>
      <vt:lpstr>The prompt and instructions</vt:lpstr>
      <vt:lpstr>Task Evaluation</vt:lpstr>
      <vt:lpstr>3 Evaluation and Discussion</vt:lpstr>
      <vt:lpstr>Comments?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University Marketing and Creative Services</dc:creator>
  <cp:lastModifiedBy>Henry, Nick</cp:lastModifiedBy>
  <cp:revision>522</cp:revision>
  <dcterms:created xsi:type="dcterms:W3CDTF">2011-06-30T15:04:08Z</dcterms:created>
  <dcterms:modified xsi:type="dcterms:W3CDTF">2026-04-16T22:52:14Z</dcterms:modified>
</cp:coreProperties>
</file>