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sldIdLst>
    <p:sldId id="302" r:id="rId3"/>
    <p:sldId id="304" r:id="rId4"/>
    <p:sldId id="286" r:id="rId5"/>
    <p:sldId id="334" r:id="rId6"/>
    <p:sldId id="335" r:id="rId7"/>
    <p:sldId id="372" r:id="rId8"/>
    <p:sldId id="305" r:id="rId9"/>
    <p:sldId id="306" r:id="rId10"/>
    <p:sldId id="307" r:id="rId11"/>
    <p:sldId id="308" r:id="rId12"/>
    <p:sldId id="357" r:id="rId13"/>
    <p:sldId id="289" r:id="rId14"/>
    <p:sldId id="329" r:id="rId15"/>
    <p:sldId id="332" r:id="rId16"/>
    <p:sldId id="330" r:id="rId17"/>
    <p:sldId id="333" r:id="rId18"/>
    <p:sldId id="290" r:id="rId19"/>
    <p:sldId id="331" r:id="rId20"/>
    <p:sldId id="325" r:id="rId21"/>
    <p:sldId id="324" r:id="rId22"/>
    <p:sldId id="279" r:id="rId23"/>
    <p:sldId id="282" r:id="rId24"/>
    <p:sldId id="317" r:id="rId25"/>
    <p:sldId id="349" r:id="rId26"/>
    <p:sldId id="350" r:id="rId27"/>
    <p:sldId id="351" r:id="rId28"/>
    <p:sldId id="352" r:id="rId29"/>
    <p:sldId id="375" r:id="rId30"/>
    <p:sldId id="336" r:id="rId31"/>
    <p:sldId id="337" r:id="rId32"/>
    <p:sldId id="338" r:id="rId33"/>
    <p:sldId id="343" r:id="rId34"/>
    <p:sldId id="339" r:id="rId35"/>
    <p:sldId id="340" r:id="rId36"/>
    <p:sldId id="341" r:id="rId37"/>
    <p:sldId id="342" r:id="rId38"/>
    <p:sldId id="320" r:id="rId39"/>
    <p:sldId id="326" r:id="rId40"/>
    <p:sldId id="344" r:id="rId41"/>
    <p:sldId id="360" r:id="rId42"/>
    <p:sldId id="347" r:id="rId43"/>
    <p:sldId id="358" r:id="rId44"/>
    <p:sldId id="359" r:id="rId45"/>
    <p:sldId id="373" r:id="rId46"/>
    <p:sldId id="374" r:id="rId47"/>
    <p:sldId id="376" r:id="rId48"/>
    <p:sldId id="378" r:id="rId49"/>
    <p:sldId id="377" r:id="rId50"/>
    <p:sldId id="361" r:id="rId51"/>
    <p:sldId id="362" r:id="rId52"/>
    <p:sldId id="363" r:id="rId53"/>
    <p:sldId id="364" r:id="rId54"/>
    <p:sldId id="365" r:id="rId55"/>
    <p:sldId id="366" r:id="rId56"/>
    <p:sldId id="367" r:id="rId57"/>
    <p:sldId id="368" r:id="rId58"/>
    <p:sldId id="369" r:id="rId59"/>
    <p:sldId id="345" r:id="rId60"/>
    <p:sldId id="346" r:id="rId61"/>
    <p:sldId id="370" r:id="rId62"/>
    <p:sldId id="371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xon, Laura J" initials="DLJ" lastIdx="6" clrIdx="0">
    <p:extLst>
      <p:ext uri="{19B8F6BF-5375-455C-9EA6-DF929625EA0E}">
        <p15:presenceInfo xmlns:p15="http://schemas.microsoft.com/office/powerpoint/2012/main" userId="S::ldixon@prc.utexas.edu::24d1b2fd-24ba-4f4e-be72-b2223d773945" providerId="AD"/>
      </p:ext>
    </p:extLst>
  </p:cmAuthor>
  <p:cmAuthor id="2" name="Gwyn, Claire" initials="GC" lastIdx="1" clrIdx="1">
    <p:extLst>
      <p:ext uri="{19B8F6BF-5375-455C-9EA6-DF929625EA0E}">
        <p15:presenceInfo xmlns:p15="http://schemas.microsoft.com/office/powerpoint/2012/main" userId="S::claire.gwyn@austin.utexas.edu::fdc037ef-c718-472e-b7de-48038c0264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D87C"/>
    <a:srgbClr val="B96B2F"/>
    <a:srgbClr val="1D5F87"/>
    <a:srgbClr val="AEB6BB"/>
    <a:srgbClr val="BAC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93"/>
    <p:restoredTop sz="94686"/>
  </p:normalViewPr>
  <p:slideViewPr>
    <p:cSldViewPr snapToGrid="0">
      <p:cViewPr>
        <p:scale>
          <a:sx n="10" d="100"/>
          <a:sy n="10" d="100"/>
        </p:scale>
        <p:origin x="2832" y="2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3-654A-B8CE-B74F814F22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3-654A-B8CE-B74F814F22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43-654A-B8CE-B74F814F22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43-654A-B8CE-B74F814F22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43-654A-B8CE-B74F814F22B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43-654A-B8CE-B74F814F22B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43-654A-B8CE-B74F814F2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5-F648-A90E-3B4AAA8A9F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75000"/>
                <a:alpha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C5-F648-A90E-3B4AAA8A9F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C5-F648-A90E-3B4AAA8A9FD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C5-F648-A90E-3B4AAA8A9FD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C5-F648-A90E-3B4AAA8A9FD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C5-F648-A90E-3B4AAA8A9FD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C5-F648-A90E-3B4AAA8A9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9-8E4B-A745-0E9C9A7DF1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09-8E4B-A745-0E9C9A7DF1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50000"/>
                <a:alpha val="6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09-8E4B-A745-0E9C9A7DF1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09-8E4B-A745-0E9C9A7DF1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09-8E4B-A745-0E9C9A7DF1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09-8E4B-A745-0E9C9A7DF1B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09-8E4B-A745-0E9C9A7DF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D4-CB42-8846-097F6CFAA2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D4-CB42-8846-097F6CFAA2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4-CB42-8846-097F6CFAA20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4-CB42-8846-097F6CFAA20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4-CB42-8846-097F6CFAA20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D4-CB42-8846-097F6CFAA20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D4-CB42-8846-097F6CFAA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  <a:alpha val="61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A-AE42-B307-D04AD61227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90000"/>
                <a:alpha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0A-AE42-B307-D04AD61227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0A-AE42-B307-D04AD612271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0A-AE42-B307-D04AD612271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0A-AE42-B307-D04AD6122712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0A-AE42-B307-D04AD612271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0A-AE42-B307-D04AD6122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2B-5749-BDBE-5DD836663AE5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B-5749-BDBE-5DD836663AE5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2B-5749-BDBE-5DD836663AE5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2B-5749-BDBE-5DD836663A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2B-5749-BDBE-5DD836663AE5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accent3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  <a:alpha val="7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1-5741-BB76-DF9F18A2349B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1-5741-BB76-DF9F18A2349B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51-5741-BB76-DF9F18A2349B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51-5741-BB76-DF9F18A234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51-5741-BB76-DF9F18A2349B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3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accent3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D4-1C49-A0DF-95C310894610}"/>
              </c:ext>
            </c:extLst>
          </c:dPt>
          <c:dPt>
            <c:idx val="1"/>
            <c:bubble3D val="0"/>
            <c:spPr>
              <a:solidFill>
                <a:schemeClr val="accent3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D4-1C49-A0DF-95C310894610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  <a:lumOff val="25000"/>
                  <a:alpha val="7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D4-1C49-A0DF-95C310894610}"/>
              </c:ext>
            </c:extLst>
          </c:dPt>
          <c:dPt>
            <c:idx val="3"/>
            <c:bubble3D val="0"/>
            <c:spPr>
              <a:solidFill>
                <a:schemeClr val="accent3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D4-1C49-A0DF-95C3108946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D4-1C49-A0DF-95C31089461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3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accent3">
                  <a:lumMod val="90000"/>
                  <a:lumOff val="10000"/>
                </a:schemeClr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  <a:alpha val="6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2-5144-828E-D94E1CF60C6E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2-5144-828E-D94E1CF60C6E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  <a:lumOff val="50000"/>
                  <a:alpha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02-5144-828E-D94E1CF60C6E}"/>
              </c:ext>
            </c:extLst>
          </c:dPt>
          <c:dPt>
            <c:idx val="3"/>
            <c:bubble3D val="0"/>
            <c:spPr>
              <a:solidFill>
                <a:schemeClr val="accent2">
                  <a:lumMod val="90000"/>
                  <a:alpha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02-5144-828E-D94E1CF60C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02-5144-828E-D94E1CF60C6E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3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>
                <a:solidFill>
                  <a:schemeClr val="accent6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7-5B4E-8AC8-38D0900C4D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7-5B4E-8AC8-38D0900C4D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07-5B4E-8AC8-38D0900C4DC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07-5B4E-8AC8-38D0900C4DC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07-5B4E-8AC8-38D0900C4D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07-5B4E-8AC8-38D0900C4DC8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07-5B4E-8AC8-38D0900C4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>
                <a:solidFill>
                  <a:schemeClr val="accent6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5-734D-8637-25BFCF535B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75000"/>
                <a:alpha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5-734D-8637-25BFCF535B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55-734D-8637-25BFCF535BD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55-734D-8637-25BFCF535BD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55-734D-8637-25BFCF535BD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55-734D-8637-25BFCF535BD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55-734D-8637-25BFCF535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D-2E40-A5A6-BCD07295EE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D-2E40-A5A6-BCD07295EE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BAE-834B-B7F1-FF7EF749D85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E-834B-B7F1-FF7EF749D85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BAE-834B-B7F1-FF7EF749D85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E-834B-B7F1-FF7EF749D85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CD-2E40-A5A6-BCD07295E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>
                <a:solidFill>
                  <a:schemeClr val="accent6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5-9444-873B-C866AAA58D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65-9444-873B-C866AAA58D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50000"/>
                <a:alpha val="6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65-9444-873B-C866AAA58D3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65-9444-873B-C866AAA58D3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65-9444-873B-C866AAA58D3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A65-9444-873B-C866AAA58D3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65-9444-873B-C866AAA58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>
                <a:solidFill>
                  <a:schemeClr val="accent6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9D-7B49-8561-63D6D62BB6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9D-7B49-8561-63D6D62BB6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D-7B49-8561-63D6D62BB6B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9D-7B49-8561-63D6D62BB6B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9D-7B49-8561-63D6D62BB6B0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9D-7B49-8561-63D6D62BB6B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9D-7B49-8561-63D6D62BB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>
                <a:solidFill>
                  <a:schemeClr val="accent6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9-E345-AEDA-2FBAF9F60C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39-E345-AEDA-2FBAF9F60C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39-E345-AEDA-2FBAF9F60CA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39-E345-AEDA-2FBAF9F60CA5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39-E345-AEDA-2FBAF9F60CA5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39-E345-AEDA-2FBAF9F60CA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39-E345-AEDA-2FBAF9F60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accent6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17-2E40-A659-C9AB1F46A4CB}"/>
              </c:ext>
            </c:extLst>
          </c:dPt>
          <c:dPt>
            <c:idx val="1"/>
            <c:bubble3D val="0"/>
            <c:spPr>
              <a:solidFill>
                <a:schemeClr val="accent4">
                  <a:alpha val="9046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17-2E40-A659-C9AB1F46A4CB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17-2E40-A659-C9AB1F46A4CB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F17-2E40-A659-C9AB1F46A4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17-2E40-A659-C9AB1F46A4CB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accent6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  <a:alpha val="7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9-9247-B612-11909FFFAC66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9-9247-B612-11909FFFAC66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9-9247-B612-11909FFFAC66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9-9247-B612-11909FFFAC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29-9247-B612-11909FFFAC66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accent6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2A-8743-862B-46237D8CA9B6}"/>
              </c:ext>
            </c:extLst>
          </c:dPt>
          <c:dPt>
            <c:idx val="1"/>
            <c:bubble3D val="0"/>
            <c:spPr>
              <a:solidFill>
                <a:schemeClr val="accent3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2A-8743-862B-46237D8CA9B6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  <a:lumOff val="25000"/>
                  <a:alpha val="7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2A-8743-862B-46237D8CA9B6}"/>
              </c:ext>
            </c:extLst>
          </c:dPt>
          <c:dPt>
            <c:idx val="3"/>
            <c:bubble3D val="0"/>
            <c:spPr>
              <a:solidFill>
                <a:schemeClr val="accent3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2A-8743-862B-46237D8CA9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Archivo" panose="020B0503020202020B04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2A-8743-862B-46237D8CA9B6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accent6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AC-5B40-81E7-BD27ECCEDE31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AC-5B40-81E7-BD27ECCEDE31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  <a:lumOff val="50000"/>
                  <a:alpha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AC-5B40-81E7-BD27ECCEDE31}"/>
              </c:ext>
            </c:extLst>
          </c:dPt>
          <c:dPt>
            <c:idx val="3"/>
            <c:bubble3D val="0"/>
            <c:spPr>
              <a:solidFill>
                <a:schemeClr val="accent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AC-5B40-81E7-BD27ECCEDE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AC-5B40-81E7-BD27ECCEDE31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D-2E40-A5A6-BCD07295EE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D-2E40-A5A6-BCD07295EE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BAE-834B-B7F1-FF7EF749D85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E-834B-B7F1-FF7EF749D85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BAE-834B-B7F1-FF7EF749D85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E-834B-B7F1-FF7EF749D85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CD-2E40-A5A6-BCD07295E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  <a:alpha val="61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D-2E40-A5A6-BCD07295EE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90000"/>
                <a:alpha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D-2E40-A5A6-BCD07295EE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BAE-834B-B7F1-FF7EF749D85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E-834B-B7F1-FF7EF749D85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BAE-834B-B7F1-FF7EF749D85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E-834B-B7F1-FF7EF749D85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CD-2E40-A5A6-BCD07295E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57-CB48-8026-4786D35FDA2A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57-CB48-8026-4786D35FDA2A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57-CB48-8026-4786D35FDA2A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57-CB48-8026-4786D35FDA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57-CB48-8026-4786D35FDA2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accent3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  <a:alpha val="7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57-CB48-8026-4786D35FDA2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  <a:alpha val="6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57-CB48-8026-4786D35FDA2A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57-CB48-8026-4786D35FDA2A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57-CB48-8026-4786D35FDA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57-CB48-8026-4786D35FDA2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3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accent3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25000"/>
                  <a:lumOff val="75000"/>
                  <a:alpha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57-CB48-8026-4786D35FDA2A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  <a:lumOff val="25000"/>
                  <a:alpha val="2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57-CB48-8026-4786D35FDA2A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  <a:lumOff val="25000"/>
                  <a:alpha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57-CB48-8026-4786D35FDA2A}"/>
              </c:ext>
            </c:extLst>
          </c:dPt>
          <c:dPt>
            <c:idx val="3"/>
            <c:bubble3D val="0"/>
            <c:spPr>
              <a:solidFill>
                <a:schemeClr val="accent3">
                  <a:lumMod val="10000"/>
                  <a:lumOff val="90000"/>
                  <a:alpha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57-CB48-8026-4786D35FDA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57-CB48-8026-4786D35FDA2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3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accent3">
                  <a:lumMod val="90000"/>
                  <a:lumOff val="10000"/>
                </a:schemeClr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57-CB48-8026-4786D35FDA2A}"/>
              </c:ext>
            </c:extLst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57-CB48-8026-4786D35FDA2A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  <a:lumOff val="50000"/>
                  <a:alpha val="61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57-CB48-8026-4786D35FDA2A}"/>
              </c:ext>
            </c:extLst>
          </c:dPt>
          <c:dPt>
            <c:idx val="3"/>
            <c:bubble3D val="0"/>
            <c:spPr>
              <a:solidFill>
                <a:schemeClr val="accent2">
                  <a:lumMod val="90000"/>
                  <a:alpha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57-CB48-8026-4786D35FDA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latin typeface="Montserrat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57-CB48-8026-4786D35FDA2A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3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chivo" panose="020B0503020202020B04" pitchFamily="34" charset="77"/>
                <a:ea typeface="+mn-ea"/>
                <a:cs typeface="+mn-cs"/>
              </a:defRPr>
            </a:pPr>
            <a:r>
              <a:rPr lang="en-US" sz="3200" dirty="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chivo" panose="020B0503020202020B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5-9846-9493-453CF5469F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5-9846-9493-453CF5469F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E5-9846-9493-453CF5469F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E5-9846-9493-453CF5469FF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E5-9846-9493-453CF5469FF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E5-9846-9493-453CF5469FF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E5-9846-9493-453CF5469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01504"/>
        <c:axId val="1673990672"/>
      </c:barChart>
      <c:catAx>
        <c:axId val="16544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73990672"/>
        <c:crosses val="autoZero"/>
        <c:auto val="1"/>
        <c:lblAlgn val="ctr"/>
        <c:lblOffset val="100"/>
        <c:noMultiLvlLbl val="0"/>
      </c:catAx>
      <c:valAx>
        <c:axId val="1673990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pPr>
            <a:endParaRPr lang="en-US"/>
          </a:p>
        </c:txPr>
        <c:crossAx val="16544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Montserrat Medium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0F120FE2-358D-7858-B460-7AC1A63CAF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0" y="4950278"/>
            <a:ext cx="3904129" cy="1434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3162E-F0FA-F52E-C714-CFB3783C6B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200" y="4950278"/>
            <a:ext cx="10972800" cy="11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CE293-1A96-0629-ECB9-CC603D679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200" y="6270148"/>
            <a:ext cx="10972800" cy="1143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582F0BAE-613B-4411-BAE4-A3738362F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1188374"/>
            <a:ext cx="10515600" cy="1325563"/>
          </a:xfrm>
        </p:spPr>
        <p:txBody>
          <a:bodyPr>
            <a:normAutofit/>
          </a:bodyPr>
          <a:lstStyle>
            <a:lvl1pPr>
              <a:defRPr sz="4400" b="1" i="0">
                <a:latin typeface="Archivo Black" panose="020B0503020202020B04" pitchFamily="34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08A9712-D483-B53A-246C-D5C85F76A1A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26613" y="6384448"/>
            <a:ext cx="2465387" cy="3587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Month 2022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AE95D5-4E37-1B8A-6253-B3DFCBB433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2571635"/>
            <a:ext cx="10515600" cy="1117600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latin typeface="Archivo Medium" panose="020B0503020202020B04" pitchFamily="34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F92EF45-9CAA-C39A-C2AC-80F7EBDA91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4130040"/>
            <a:ext cx="10515600" cy="820237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PRESENTER OR SPEAKER NAME (Pronouns)</a:t>
            </a:r>
          </a:p>
          <a:p>
            <a:pPr lvl="0"/>
            <a:r>
              <a:rPr lang="en-US" dirty="0"/>
              <a:t>Position/Role, 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87293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Ligh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D840-2A22-17D1-C092-77A9864C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B559F-8980-7A53-671A-2123453D6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17135-48C6-E472-3BAA-E870D55D4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22349-73A7-7261-0AC0-D420645A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CDCFC-B522-059D-3ED7-8DB98D6E2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DFE109-5128-C6EC-E4AD-487DFCF64E41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163C23-2550-4096-0507-169BAEB3F600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0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Dark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D840-2A22-17D1-C092-77A9864C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B559F-8980-7A53-671A-2123453D6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17135-48C6-E472-3BAA-E870D55D4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22349-73A7-7261-0AC0-D420645A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CDCFC-B522-059D-3ED7-8DB98D6E2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DFE109-5128-C6EC-E4AD-487DFCF64E41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163C23-2550-4096-0507-169BAEB3F600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2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Ligh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F928-8864-A7E8-19C7-A83EA159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7C0F6-D1A9-941D-ECC6-9C0052A5D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913" y="1943100"/>
            <a:ext cx="8458200" cy="341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290405-F778-D7A6-E1F5-7639443A2FFB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B6CB50-4C4C-3574-0096-9950599C0B7B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2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Dark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F928-8864-A7E8-19C7-A83EA159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7C0F6-D1A9-941D-ECC6-9C0052A5D0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913" y="1943100"/>
            <a:ext cx="8458200" cy="341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290405-F778-D7A6-E1F5-7639443A2FFB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B6CB50-4C4C-3574-0096-9950599C0B7B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25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EDD7D4-7FD7-A8F8-B32B-05AF87CCC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323" y="1208314"/>
            <a:ext cx="4669291" cy="5028746"/>
          </a:xfrm>
        </p:spPr>
        <p:txBody>
          <a:bodyPr/>
          <a:lstStyle>
            <a:lvl1pPr marL="0" indent="0">
              <a:buNone/>
              <a:defRPr baseline="0">
                <a:latin typeface="Archivo Medium" panose="020B0503020202020B04" pitchFamily="34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BBC0D4F-1415-5965-331D-10123CA4BB7D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97386" y="1207860"/>
            <a:ext cx="4669291" cy="5029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0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B2262-B3E3-0E69-FE98-ECD58D61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B4AF2-F908-5D3D-F8FD-3AF9B2F2B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00591-4C01-A917-9835-175F1F252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220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F359-EA0D-3EB0-E16B-0E8FA5537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7E1AC-E54E-1570-8788-BDAA303FC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09CF7-55B8-B536-A895-56F36457F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812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Ligh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6916-4CF7-5418-93B8-3EF86B7E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0774F-23BE-EF2D-C5B4-49FEC90A0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34F15D-7A07-E8CF-84D6-8B49B14EDD53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196D6E-2EC8-9840-5171-D2173D9DA927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993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Dark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6916-4CF7-5418-93B8-3EF86B7EC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0774F-23BE-EF2D-C5B4-49FEC90A0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34F15D-7A07-E8CF-84D6-8B49B14EDD53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196D6E-2EC8-9840-5171-D2173D9DA927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9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B88AEC-8562-64E6-16C0-34570ED5D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9CEF7-7703-E6B6-0C05-6F51CF05B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9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1">
            <a:extLst>
              <a:ext uri="{FF2B5EF4-FFF2-40B4-BE49-F238E27FC236}">
                <a16:creationId xmlns:a16="http://schemas.microsoft.com/office/drawing/2014/main" id="{89EA64CD-7E7B-81EF-D054-E2EC4A8D6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6600" b="1" i="0">
                <a:latin typeface="Archivo Black" panose="020B0503020202020B04" pitchFamily="34" charset="77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2951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Dark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8BC9-0D5E-D48F-36A2-45DA175E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41B5EC-4094-5937-2758-94118BF6FC20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A111EC-C1D7-9313-D9D5-FE58651177E8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775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wo Dark Lines to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BEF4-297F-EE42-4A6F-B83FFAAB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71F3B9-C12B-EB09-8199-3E037982B671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516A92-B634-86B0-1AFA-6B5B161BB63F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80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Pag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5053BF-6B6D-62EA-50A5-7AFEA0EA6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0" y="4950278"/>
            <a:ext cx="10972800" cy="114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937999-4A46-2B31-7F03-FA9147E74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0" y="6270148"/>
            <a:ext cx="10972800" cy="114300"/>
          </a:xfrm>
          <a:prstGeom prst="rect">
            <a:avLst/>
          </a:prstGeom>
        </p:spPr>
      </p:pic>
      <p:pic>
        <p:nvPicPr>
          <p:cNvPr id="10" name="Picture 9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038709B-32FA-E0DA-765C-11FE5F958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6050" y="5114913"/>
            <a:ext cx="3333750" cy="1104900"/>
          </a:xfrm>
          <a:prstGeom prst="rect">
            <a:avLst/>
          </a:prstGeom>
        </p:spPr>
      </p:pic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50E09771-63AE-223E-8775-817FF57CC6B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26613" y="6384448"/>
            <a:ext cx="2465387" cy="3587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Month 2022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539C683-0738-24D1-B832-0D2EEB607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1188374"/>
            <a:ext cx="10515600" cy="1325563"/>
          </a:xfrm>
        </p:spPr>
        <p:txBody>
          <a:bodyPr>
            <a:normAutofit/>
          </a:bodyPr>
          <a:lstStyle>
            <a:lvl1pPr>
              <a:defRPr sz="4400" b="1" i="0">
                <a:solidFill>
                  <a:schemeClr val="bg2"/>
                </a:solidFill>
                <a:latin typeface="Archivo Black" panose="020B0503020202020B04" pitchFamily="34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E8C08E6B-F48E-C0F3-C61E-26D97226F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2571635"/>
            <a:ext cx="10515600" cy="1117600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latin typeface="Archivo Medium" panose="020B0503020202020B04" pitchFamily="34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E724E1F5-C8D3-D08B-EF56-1B5B0080E8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4235903"/>
            <a:ext cx="10515600" cy="657225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PRESENTER OR SPEAKER NAME (pronouns)</a:t>
            </a:r>
          </a:p>
          <a:p>
            <a:pPr lvl="0"/>
            <a:r>
              <a:rPr lang="en-US" dirty="0"/>
              <a:t>Position/Role, 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3161111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D53FD57-04B7-1D4A-45D1-A9D7CB8643D7}"/>
              </a:ext>
            </a:extLst>
          </p:cNvPr>
          <p:cNvGrpSpPr/>
          <p:nvPr userDrawn="1"/>
        </p:nvGrpSpPr>
        <p:grpSpPr>
          <a:xfrm>
            <a:off x="4418154" y="5317849"/>
            <a:ext cx="7267103" cy="514387"/>
            <a:chOff x="4418154" y="5317849"/>
            <a:chExt cx="7267103" cy="514387"/>
          </a:xfrm>
        </p:grpSpPr>
        <p:pic>
          <p:nvPicPr>
            <p:cNvPr id="22" name="Picture 21" descr="Logo, icon&#10;&#10;Description automatically generated">
              <a:extLst>
                <a:ext uri="{FF2B5EF4-FFF2-40B4-BE49-F238E27FC236}">
                  <a16:creationId xmlns:a16="http://schemas.microsoft.com/office/drawing/2014/main" id="{30A12B6D-F954-A8AC-3393-EA516AF2A0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119055" y="5324961"/>
              <a:ext cx="507275" cy="507275"/>
            </a:xfrm>
            <a:prstGeom prst="rect">
              <a:avLst/>
            </a:prstGeom>
          </p:spPr>
        </p:pic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36F1799D-6C5D-FE96-842D-759127C3F5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94872" y="5317850"/>
              <a:ext cx="507275" cy="507275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D3770B29-156E-54EE-E4C4-3B5F940FEB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418154" y="5317849"/>
              <a:ext cx="507275" cy="507275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1DE25484-F2A5-298B-7650-5292848CEBE5}"/>
                </a:ext>
              </a:extLst>
            </p:cNvPr>
            <p:cNvSpPr txBox="1">
              <a:spLocks/>
            </p:cNvSpPr>
            <p:nvPr/>
          </p:nvSpPr>
          <p:spPr>
            <a:xfrm>
              <a:off x="9626330" y="5344185"/>
              <a:ext cx="2058927" cy="3273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Archivo" panose="020B0503020202020B04" pitchFamily="34" charset="77"/>
                </a:rPr>
                <a:t>@TxPEPresearch</a:t>
              </a: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0FFAF401-070E-09C7-2274-76905E3693DC}"/>
                </a:ext>
              </a:extLst>
            </p:cNvPr>
            <p:cNvSpPr txBox="1">
              <a:spLocks/>
            </p:cNvSpPr>
            <p:nvPr/>
          </p:nvSpPr>
          <p:spPr>
            <a:xfrm>
              <a:off x="4945294" y="5387611"/>
              <a:ext cx="1198094" cy="2635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Archivo" panose="020B0503020202020B04" pitchFamily="34" charset="77"/>
                </a:rPr>
                <a:t>@TxPEP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6A06327A-FFA1-F54D-E9FD-C388FEDFEF62}"/>
                </a:ext>
              </a:extLst>
            </p:cNvPr>
            <p:cNvSpPr txBox="1">
              <a:spLocks/>
            </p:cNvSpPr>
            <p:nvPr/>
          </p:nvSpPr>
          <p:spPr>
            <a:xfrm>
              <a:off x="6822467" y="5377197"/>
              <a:ext cx="2148990" cy="2740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Archivo" panose="020B0503020202020B04" pitchFamily="34" charset="77"/>
                </a:rPr>
                <a:t>@TxPEP_research</a:t>
              </a:r>
            </a:p>
          </p:txBody>
        </p:sp>
      </p:grpSp>
      <p:sp>
        <p:nvSpPr>
          <p:cNvPr id="17" name="Title 11">
            <a:extLst>
              <a:ext uri="{FF2B5EF4-FFF2-40B4-BE49-F238E27FC236}">
                <a16:creationId xmlns:a16="http://schemas.microsoft.com/office/drawing/2014/main" id="{320FD311-A3CA-FFAD-1A8D-ED624054A4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19200" y="1142065"/>
            <a:ext cx="10515600" cy="1325563"/>
          </a:xfrm>
        </p:spPr>
        <p:txBody>
          <a:bodyPr>
            <a:normAutofit/>
          </a:bodyPr>
          <a:lstStyle>
            <a:lvl1pPr>
              <a:defRPr sz="6600" b="1" i="0">
                <a:solidFill>
                  <a:schemeClr val="bg2"/>
                </a:solidFill>
                <a:latin typeface="Archivo Black" panose="020B0503020202020B04" pitchFamily="34" charset="77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0B60EA54-0A98-9832-B537-6A30D796F1B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19200" y="2525326"/>
            <a:ext cx="10515600" cy="1117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baseline="0">
                <a:latin typeface="Archivo Medium" panose="020B0503020202020B04" pitchFamily="34" charset="77"/>
              </a:defRPr>
            </a:lvl1pPr>
          </a:lstStyle>
          <a:p>
            <a:pPr lvl="0"/>
            <a:r>
              <a:rPr lang="en-US" dirty="0"/>
              <a:t>Email us: </a:t>
            </a:r>
            <a:r>
              <a:rPr lang="en-US" dirty="0" err="1"/>
              <a:t>txpep@prc.utexas.edu</a:t>
            </a:r>
            <a:endParaRPr lang="en-US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BCFA0996-2C9B-BCE0-90B2-81529A21EA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19200" y="4962249"/>
            <a:ext cx="1104901" cy="11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1">
            <a:extLst>
              <a:ext uri="{FF2B5EF4-FFF2-40B4-BE49-F238E27FC236}">
                <a16:creationId xmlns:a16="http://schemas.microsoft.com/office/drawing/2014/main" id="{320FD311-A3CA-FFAD-1A8D-ED624054A4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6600" b="1" i="0">
                <a:solidFill>
                  <a:schemeClr val="bg2"/>
                </a:solidFill>
                <a:latin typeface="Archivo Black" panose="020B0503020202020B04" pitchFamily="34" charset="77"/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69823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947A-79EA-23EF-B0F1-8CE8FD1A4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FF412-794C-5D30-BC9D-CC6AD3B6F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84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ark_Dark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86DE-045B-B1A2-4D48-1CE22E78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15B0E-551D-8369-CB49-4730164B6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A38245-210E-EE2D-6E9D-1A9BFF4D1354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55023F-71A3-1F6D-6541-7A658E045521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737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ark_Light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86DE-045B-B1A2-4D48-1CE22E78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15B0E-551D-8369-CB49-4730164B6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703CAEC-4F88-4225-746A-4EB170616219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9526D-5DD7-CE50-F3CD-C61026F8C88E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0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9AD3-2442-B29E-0C4F-1DF0904B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81B0B-5F0E-51D6-5A6B-05AC2C197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rchivo" panose="020B0503020202020B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452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Dark_Dark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3DCB-0F0B-EC76-2B82-C2545D96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809EF-335C-B98C-D741-A49AD10D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FAC3E-6ECE-1D3C-00DD-2A3BCDEF4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696EE-42E5-17DE-779C-25F178376F2C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A1D84E-D5EA-CF51-FEC3-CF326A422390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91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1">
            <a:extLst>
              <a:ext uri="{FF2B5EF4-FFF2-40B4-BE49-F238E27FC236}">
                <a16:creationId xmlns:a16="http://schemas.microsoft.com/office/drawing/2014/main" id="{89EA64CD-7E7B-81EF-D054-E2EC4A8D62C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19200" y="1142065"/>
            <a:ext cx="10515600" cy="1325563"/>
          </a:xfrm>
        </p:spPr>
        <p:txBody>
          <a:bodyPr>
            <a:normAutofit/>
          </a:bodyPr>
          <a:lstStyle>
            <a:lvl1pPr>
              <a:defRPr sz="6600" b="1" i="0">
                <a:latin typeface="Archivo Black" panose="020B0503020202020B04" pitchFamily="34" charset="77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6BBA65E8-1F40-6C87-181A-DC2419AF29C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19200" y="2525326"/>
            <a:ext cx="10515600" cy="1117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baseline="0">
                <a:latin typeface="Archivo Medium" panose="020B0503020202020B04" pitchFamily="34" charset="77"/>
              </a:defRPr>
            </a:lvl1pPr>
          </a:lstStyle>
          <a:p>
            <a:pPr lvl="0"/>
            <a:r>
              <a:rPr lang="en-US" dirty="0"/>
              <a:t>Email us: </a:t>
            </a:r>
            <a:r>
              <a:rPr lang="en-US" dirty="0" err="1"/>
              <a:t>txpep@prc.utexas.edu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283FA-D93A-9093-FBF9-539608A05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200" y="4825693"/>
            <a:ext cx="1491591" cy="14915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C754926-1319-3979-9A8B-5D05CD32CC3B}"/>
              </a:ext>
            </a:extLst>
          </p:cNvPr>
          <p:cNvGrpSpPr/>
          <p:nvPr userDrawn="1"/>
        </p:nvGrpSpPr>
        <p:grpSpPr>
          <a:xfrm>
            <a:off x="4425534" y="5317851"/>
            <a:ext cx="7259723" cy="511555"/>
            <a:chOff x="4425534" y="5317851"/>
            <a:chExt cx="7259723" cy="511555"/>
          </a:xfrm>
        </p:grpSpPr>
        <p:pic>
          <p:nvPicPr>
            <p:cNvPr id="8" name="Picture 7" descr="Logo, icon&#10;&#10;Description automatically generated">
              <a:extLst>
                <a:ext uri="{FF2B5EF4-FFF2-40B4-BE49-F238E27FC236}">
                  <a16:creationId xmlns:a16="http://schemas.microsoft.com/office/drawing/2014/main" id="{A3A51E93-2962-16FE-F0F9-FF6B9383A8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19056" y="5322132"/>
              <a:ext cx="507274" cy="507274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27ACA83-4553-596E-0CA1-E13D566A25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94873" y="5317851"/>
              <a:ext cx="507274" cy="507274"/>
            </a:xfrm>
            <a:prstGeom prst="rect">
              <a:avLst/>
            </a:prstGeom>
          </p:spPr>
        </p:pic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B21228F0-9187-F531-9328-C823BF5CE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425534" y="5317851"/>
              <a:ext cx="507274" cy="507274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1E50E9AD-ADA7-AAE8-46CF-8187AC537902}"/>
                </a:ext>
              </a:extLst>
            </p:cNvPr>
            <p:cNvSpPr txBox="1">
              <a:spLocks/>
            </p:cNvSpPr>
            <p:nvPr/>
          </p:nvSpPr>
          <p:spPr>
            <a:xfrm>
              <a:off x="9626330" y="5344185"/>
              <a:ext cx="2058927" cy="3273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800" dirty="0">
                  <a:latin typeface="Archivo" panose="020B0503020202020B04" pitchFamily="34" charset="77"/>
                </a:rPr>
                <a:t>@TxPEPresearch</a:t>
              </a: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9B9A56C4-3C77-FC7A-32D1-7C1A72AD6DEB}"/>
                </a:ext>
              </a:extLst>
            </p:cNvPr>
            <p:cNvSpPr txBox="1">
              <a:spLocks/>
            </p:cNvSpPr>
            <p:nvPr/>
          </p:nvSpPr>
          <p:spPr>
            <a:xfrm>
              <a:off x="4945294" y="5387611"/>
              <a:ext cx="1198094" cy="2635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800" dirty="0">
                  <a:latin typeface="Archivo" panose="020B0503020202020B04" pitchFamily="34" charset="77"/>
                </a:rPr>
                <a:t>@TxPEP</a:t>
              </a:r>
            </a:p>
          </p:txBody>
        </p: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187F898F-BF66-D43B-7D4A-893957D2ADF1}"/>
                </a:ext>
              </a:extLst>
            </p:cNvPr>
            <p:cNvSpPr txBox="1">
              <a:spLocks/>
            </p:cNvSpPr>
            <p:nvPr/>
          </p:nvSpPr>
          <p:spPr>
            <a:xfrm>
              <a:off x="6822467" y="5377197"/>
              <a:ext cx="2148990" cy="2740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800" dirty="0">
                  <a:latin typeface="Archivo" panose="020B0503020202020B04" pitchFamily="34" charset="77"/>
                </a:rPr>
                <a:t>@TxPEP_research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40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Dark_Light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3DCB-0F0B-EC76-2B82-C2545D962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809EF-335C-B98C-D741-A49AD10D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FAC3E-6ECE-1D3C-00DD-2A3BCDEF4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47938F-68D0-FBE8-FE48-3F0B016D15FC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ED061D-1938-EDFD-A4F0-1A6E5DD507F4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199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Dark_Dark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BEB0-6F49-63E9-5E2D-3E9DAC45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EF038-A51B-3D21-6AC5-4F215BCB7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22EF8-9638-73F4-A7C6-D48A55DAB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FBDDB-416C-3578-C88F-6AD059458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312B3-7E3E-CD0F-1C0A-50EA1D3E8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D03825-7410-9197-1C80-B68ECCE1A214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E1DEA9-0F81-AB74-7DF3-5F925DC01057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439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Dark_Light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BEB0-6F49-63E9-5E2D-3E9DAC45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EF038-A51B-3D21-6AC5-4F215BCB7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22EF8-9638-73F4-A7C6-D48A55DAB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FBDDB-416C-3578-C88F-6AD059458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D312B3-7E3E-CD0F-1C0A-50EA1D3E8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40C735-3B7D-EC10-1D48-57E46AD98695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98A0D8-298A-5042-5B13-FC013A509993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39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Dark_Dark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E340-941B-13EB-108F-57A03736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57BB82-FA82-1A31-F997-275A750F22D7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7CF48-DB32-A682-8E93-C2CC19735478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53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Dark_Light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E340-941B-13EB-108F-57A03736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EC0254-B873-C2D2-96AC-A461F2A7F6FD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AEC240-8EF7-0B38-A3E3-B3DAFD10A234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2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797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A844-E2CA-1CE4-0B16-4740B839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18613-A9B0-634C-4755-8B8EC86D1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6E4D2-2494-1DBA-6D65-F71AFA087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253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F346-8E8B-56E0-119D-7DAA4C173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28500-F235-CAE6-3938-C69B01436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EE238-DC50-8F77-4CD9-32F0F1D3D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83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Dark_Dark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ECE4-F13F-6F51-7ABF-F8496F1C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71865-761C-C247-B362-BC50F4FE9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B71614-5B8F-B00E-2132-2518AB667C8E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E5C918-0C81-B533-5229-4447B98611A4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834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Dark_Light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ECE4-F13F-6F51-7ABF-F8496F1C2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71865-761C-C247-B362-BC50F4FE9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560412-C501-162F-4690-0DB4BC85A0D8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3704E3-E924-53A2-89F3-96275963EE61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35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681C-B62E-021B-1EA4-030C2A727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FFAE0-60B6-4F00-D45C-1867450F8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350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32F96-3C84-6AFA-350A-8C8CCB690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50214-9F22-988F-4F2A-1A7E5ACA9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1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80C5-F564-4ED7-A05F-7BA009B8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13ED8-F0CC-3D7A-5F7A-3D9422C66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4F0597-7F3B-DFC3-260C-D87D6361051B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5DDD28-DC65-9A1E-D698-99993A1F9AB3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9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gh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36DE-E8B0-E5AF-39CC-3DC7FAC9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3FA6BB-48AC-E892-A626-36D805063FD5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BA01CE-421D-D9C3-AC39-45A24FB82A3F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7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4C50-D09B-A70E-9B78-09854A62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F623A-7EA9-560D-FB3A-D09E44DB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74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Ligh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388D-DE55-9C00-2CCF-34091B55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3883F-36AB-9263-ABB6-80BBA6994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6CC68-57CF-6432-4609-D999FCEC6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2C124B-54C1-A72B-AF57-74E662106A45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993187-8E3A-011E-6D2D-F01BC9DEAD2A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31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Dark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388D-DE55-9C00-2CCF-34091B55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3883F-36AB-9263-ABB6-80BBA6994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6CC68-57CF-6432-4609-D999FCEC6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2C124B-54C1-A72B-AF57-74E662106A45}"/>
              </a:ext>
            </a:extLst>
          </p:cNvPr>
          <p:cNvCxnSpPr/>
          <p:nvPr userDrawn="1"/>
        </p:nvCxnSpPr>
        <p:spPr>
          <a:xfrm>
            <a:off x="0" y="169068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993187-8E3A-011E-6D2D-F01BC9DEAD2A}"/>
              </a:ext>
            </a:extLst>
          </p:cNvPr>
          <p:cNvCxnSpPr/>
          <p:nvPr userDrawn="1"/>
        </p:nvCxnSpPr>
        <p:spPr>
          <a:xfrm>
            <a:off x="0" y="162363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8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6C421-110B-1D28-89D4-964DC5BD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26229-4444-206C-A163-322960A84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A89E445-9D7C-FC84-1A52-4EB906DE50B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883871" y="139493"/>
            <a:ext cx="1184018" cy="4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3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2" r:id="rId3"/>
    <p:sldLayoutId id="2147483649" r:id="rId4"/>
    <p:sldLayoutId id="2147483650" r:id="rId5"/>
    <p:sldLayoutId id="2147483677" r:id="rId6"/>
    <p:sldLayoutId id="2147483651" r:id="rId7"/>
    <p:sldLayoutId id="2147483652" r:id="rId8"/>
    <p:sldLayoutId id="2147483711" r:id="rId9"/>
    <p:sldLayoutId id="2147483653" r:id="rId10"/>
    <p:sldLayoutId id="2147483712" r:id="rId11"/>
    <p:sldLayoutId id="2147483654" r:id="rId12"/>
    <p:sldLayoutId id="2147483713" r:id="rId13"/>
    <p:sldLayoutId id="2147483655" r:id="rId14"/>
    <p:sldLayoutId id="2147483656" r:id="rId15"/>
    <p:sldLayoutId id="2147483657" r:id="rId16"/>
    <p:sldLayoutId id="2147483658" r:id="rId17"/>
    <p:sldLayoutId id="2147483714" r:id="rId18"/>
    <p:sldLayoutId id="2147483659" r:id="rId19"/>
    <p:sldLayoutId id="2147483660" r:id="rId20"/>
    <p:sldLayoutId id="214748371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chivo Black" panose="020B0503020202020B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  <a:alpha val="7043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5F87E-2F3D-1A0E-91BC-461C212C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320E9-29A0-810F-A57C-E5EBC21D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849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F0E9650-5EDB-C007-FED1-BF79ABA67254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883871" y="139493"/>
            <a:ext cx="1184018" cy="44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7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698" r:id="rId3"/>
    <p:sldLayoutId id="2147483685" r:id="rId4"/>
    <p:sldLayoutId id="2147483686" r:id="rId5"/>
    <p:sldLayoutId id="2147483696" r:id="rId6"/>
    <p:sldLayoutId id="2147483687" r:id="rId7"/>
    <p:sldLayoutId id="2147483688" r:id="rId8"/>
    <p:sldLayoutId id="2147483704" r:id="rId9"/>
    <p:sldLayoutId id="2147483689" r:id="rId10"/>
    <p:sldLayoutId id="2147483705" r:id="rId11"/>
    <p:sldLayoutId id="2147483690" r:id="rId12"/>
    <p:sldLayoutId id="2147483706" r:id="rId13"/>
    <p:sldLayoutId id="2147483691" r:id="rId14"/>
    <p:sldLayoutId id="2147483692" r:id="rId15"/>
    <p:sldLayoutId id="2147483693" r:id="rId16"/>
    <p:sldLayoutId id="2147483694" r:id="rId17"/>
    <p:sldLayoutId id="2147483707" r:id="rId18"/>
    <p:sldLayoutId id="214748369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2"/>
          </a:solidFill>
          <a:latin typeface="Archivo Black" panose="020B0503020202020B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7461-E97B-005A-7B79-F9963E20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6D8E2-2B0F-AA6A-85B3-6DD47C60752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8F242-D043-1E37-731E-2A6EEA35B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454EDDA7-59D3-E52B-0608-4BEF0111FB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/>
              <a:t>PRESENTER OR SPEAKER NAME (Pronouns)</a:t>
            </a:r>
          </a:p>
          <a:p>
            <a:pPr lvl="0"/>
            <a:r>
              <a:rPr lang="en-US" dirty="0"/>
              <a:t>Position/Role, 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137089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6F7482-CEE9-EC69-4529-B6AEF62D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Picture 36" descr="Icon&#10;&#10;Description automatically generated with medium confidence">
            <a:extLst>
              <a:ext uri="{FF2B5EF4-FFF2-40B4-BE49-F238E27FC236}">
                <a16:creationId xmlns:a16="http://schemas.microsoft.com/office/drawing/2014/main" id="{212D85C7-F40D-BBA1-A799-D38F73243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9303"/>
            <a:ext cx="1509191" cy="1325563"/>
          </a:xfrm>
          <a:prstGeom prst="rect">
            <a:avLst/>
          </a:prstGeom>
        </p:spPr>
      </p:pic>
      <p:pic>
        <p:nvPicPr>
          <p:cNvPr id="2" name="Picture 1" descr="Icon&#10;&#10;Description automatically generated with medium confidence">
            <a:extLst>
              <a:ext uri="{FF2B5EF4-FFF2-40B4-BE49-F238E27FC236}">
                <a16:creationId xmlns:a16="http://schemas.microsoft.com/office/drawing/2014/main" id="{A9DA32F6-6A83-939F-CE36-E396D13E2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9832417" y="4448137"/>
            <a:ext cx="1509191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CA0A0-14CF-6366-8A4E-407C9736E652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288635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0137-B483-BF24-ACF2-3046FA2A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AC2A2-1C6E-C883-25D5-79A2A53E47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9A7FB808-373C-DA72-8714-B5011FB6931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132604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897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639BDC4E-4048-2729-DED4-C65160003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392362"/>
              </p:ext>
            </p:extLst>
          </p:nvPr>
        </p:nvGraphicFramePr>
        <p:xfrm>
          <a:off x="1981683" y="1792581"/>
          <a:ext cx="822863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CDB90C3-CB4E-DECC-EA0D-FBFD631B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5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639BDC4E-4048-2729-DED4-C65160003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988634"/>
              </p:ext>
            </p:extLst>
          </p:nvPr>
        </p:nvGraphicFramePr>
        <p:xfrm>
          <a:off x="1981683" y="1792581"/>
          <a:ext cx="822863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CDB90C3-CB4E-DECC-EA0D-FBFD631B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5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639BDC4E-4048-2729-DED4-C65160003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064965"/>
              </p:ext>
            </p:extLst>
          </p:nvPr>
        </p:nvGraphicFramePr>
        <p:xfrm>
          <a:off x="1981683" y="1792581"/>
          <a:ext cx="822863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CDB90C3-CB4E-DECC-EA0D-FBFD631B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6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3">
            <a:extLst>
              <a:ext uri="{FF2B5EF4-FFF2-40B4-BE49-F238E27FC236}">
                <a16:creationId xmlns:a16="http://schemas.microsoft.com/office/drawing/2014/main" id="{BF7ACE2F-AAA5-8CF2-51A7-AC7D5BA34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482443"/>
              </p:ext>
            </p:extLst>
          </p:nvPr>
        </p:nvGraphicFramePr>
        <p:xfrm>
          <a:off x="2921504" y="1690688"/>
          <a:ext cx="6348991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04CA7ED-1C2D-77B6-FF46-13B6622E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3">
            <a:extLst>
              <a:ext uri="{FF2B5EF4-FFF2-40B4-BE49-F238E27FC236}">
                <a16:creationId xmlns:a16="http://schemas.microsoft.com/office/drawing/2014/main" id="{BF7ACE2F-AAA5-8CF2-51A7-AC7D5BA34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085973"/>
              </p:ext>
            </p:extLst>
          </p:nvPr>
        </p:nvGraphicFramePr>
        <p:xfrm>
          <a:off x="2921504" y="1690688"/>
          <a:ext cx="6348991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04CA7ED-1C2D-77B6-FF46-13B6622E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3">
            <a:extLst>
              <a:ext uri="{FF2B5EF4-FFF2-40B4-BE49-F238E27FC236}">
                <a16:creationId xmlns:a16="http://schemas.microsoft.com/office/drawing/2014/main" id="{BF7ACE2F-AAA5-8CF2-51A7-AC7D5BA34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399769"/>
              </p:ext>
            </p:extLst>
          </p:nvPr>
        </p:nvGraphicFramePr>
        <p:xfrm>
          <a:off x="2921504" y="1690688"/>
          <a:ext cx="6348991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04CA7ED-1C2D-77B6-FF46-13B6622E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7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3">
            <a:extLst>
              <a:ext uri="{FF2B5EF4-FFF2-40B4-BE49-F238E27FC236}">
                <a16:creationId xmlns:a16="http://schemas.microsoft.com/office/drawing/2014/main" id="{BF7ACE2F-AAA5-8CF2-51A7-AC7D5BA34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124921"/>
              </p:ext>
            </p:extLst>
          </p:nvPr>
        </p:nvGraphicFramePr>
        <p:xfrm>
          <a:off x="2921504" y="1690688"/>
          <a:ext cx="6348991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04CA7ED-1C2D-77B6-FF46-13B6622E5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2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31D7-A2FD-1B71-2900-0C6AD191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785E6-8307-B46B-7944-B20701BAB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336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CB25-BEEB-7D94-7A94-DA7A3966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AA3B5-23D7-3EAC-1B87-32D36F68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11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02A04-C654-B3FB-8A8B-CE9F3224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DUMP. Copy and paste these icons wherever you want.</a:t>
            </a:r>
          </a:p>
        </p:txBody>
      </p:sp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6DE354E4-A223-8B39-ACE3-51F15F1B2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509" y="3238576"/>
            <a:ext cx="1865611" cy="1865611"/>
          </a:xfr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6D0D651-1237-4B3B-6BF4-36FD209D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" y="3221021"/>
            <a:ext cx="1865611" cy="1865611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00C3E0D-D4F9-0360-26BC-A07EB99CC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742" y="1563389"/>
            <a:ext cx="1865611" cy="1865611"/>
          </a:xfrm>
          <a:prstGeom prst="rect">
            <a:avLst/>
          </a:prstGeom>
        </p:spPr>
      </p:pic>
      <p:pic>
        <p:nvPicPr>
          <p:cNvPr id="13" name="Picture 12" descr="A picture containing dark, silhouette, night sky&#10;&#10;Description automatically generated">
            <a:extLst>
              <a:ext uri="{FF2B5EF4-FFF2-40B4-BE49-F238E27FC236}">
                <a16:creationId xmlns:a16="http://schemas.microsoft.com/office/drawing/2014/main" id="{7BB8AF76-1619-6620-1658-7A8B2010F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82" y="1762032"/>
            <a:ext cx="1865611" cy="1865611"/>
          </a:xfrm>
          <a:prstGeom prst="rect">
            <a:avLst/>
          </a:prstGeom>
        </p:spPr>
      </p:pic>
      <p:pic>
        <p:nvPicPr>
          <p:cNvPr id="15" name="Picture 14" descr="A picture containing remote control&#10;&#10;Description automatically generated">
            <a:extLst>
              <a:ext uri="{FF2B5EF4-FFF2-40B4-BE49-F238E27FC236}">
                <a16:creationId xmlns:a16="http://schemas.microsoft.com/office/drawing/2014/main" id="{897B858B-47BA-4473-86B4-DF5BAF546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8335" y="1575249"/>
            <a:ext cx="1865611" cy="1865611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A31A4CB5-387B-9A6A-279C-DB3AC01E5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0491" y="3238576"/>
            <a:ext cx="1865611" cy="186561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D6AC079F-1936-5543-53AF-98B988E8BC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611" y="3238576"/>
            <a:ext cx="1865611" cy="186561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4238EC3B-B2F6-A01B-63CC-E6E301DCDE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6953" y="1595448"/>
            <a:ext cx="1865611" cy="1865611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B4DB476F-E103-6A2F-8A14-BE33DA2035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7101" y="1762032"/>
            <a:ext cx="1865611" cy="186561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747261E5-7BEF-6CBC-A633-7855B17ACC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445" y="1713389"/>
            <a:ext cx="1865611" cy="1865611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7A46CBC9-28E9-E90E-86E8-8349D5B954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2561" y="3429000"/>
            <a:ext cx="1865611" cy="1865611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D7ABCF84-90FD-5321-73F4-34B5202DA2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3440" y="3461059"/>
            <a:ext cx="1865611" cy="186561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A72130F2-2136-7F78-1A68-52C122B7F0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75019" y="1713389"/>
            <a:ext cx="1865611" cy="1865611"/>
          </a:xfrm>
          <a:prstGeom prst="rect">
            <a:avLst/>
          </a:prstGeom>
        </p:spPr>
      </p:pic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01D4423B-BF2E-C5C9-3E2D-7F7DFF12CF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2389" y="1830681"/>
            <a:ext cx="1865611" cy="186561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4DB29A33-BBCC-FB87-7A25-2DAA0B8636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6830" y="1915820"/>
            <a:ext cx="1865611" cy="1865611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34F94B51-3185-BA39-D7BE-4944A940AA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7841" y="4899846"/>
            <a:ext cx="1865611" cy="1865611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8B57A07A-019A-30FA-192B-DB0D65C5F83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8720" y="4899847"/>
            <a:ext cx="1865611" cy="1865611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57E4D4DE-1E23-6E56-44EE-2A25B3FC92E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19114" y="4910682"/>
            <a:ext cx="1865611" cy="1865611"/>
          </a:xfrm>
          <a:prstGeom prst="rect">
            <a:avLst/>
          </a:prstGeom>
        </p:spPr>
      </p:pic>
      <p:pic>
        <p:nvPicPr>
          <p:cNvPr id="43" name="Picture 42" descr="Shape&#10;&#10;Description automatically generated">
            <a:extLst>
              <a:ext uri="{FF2B5EF4-FFF2-40B4-BE49-F238E27FC236}">
                <a16:creationId xmlns:a16="http://schemas.microsoft.com/office/drawing/2014/main" id="{B7C2EC6C-E296-D23D-813B-9124A13C1B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13043" y="4899848"/>
            <a:ext cx="1865611" cy="1865611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5E3D7508-D134-0D7F-A3EF-07FDA4A9B1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6309" y="4899849"/>
            <a:ext cx="1865611" cy="18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9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002A04-C654-B3FB-8A8B-CE9F32240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template info.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09B84A-B997-8A79-E002-CD82585F8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Font:</a:t>
            </a:r>
          </a:p>
          <a:p>
            <a:pPr lvl="1"/>
            <a:r>
              <a:rPr lang="en-US" dirty="0" err="1"/>
              <a:t>Archivo</a:t>
            </a:r>
            <a:r>
              <a:rPr lang="en-US" dirty="0"/>
              <a:t> Black for slide titles</a:t>
            </a:r>
          </a:p>
          <a:p>
            <a:pPr lvl="1"/>
            <a:r>
              <a:rPr lang="en-US" dirty="0"/>
              <a:t>Montserrat for body text</a:t>
            </a:r>
          </a:p>
          <a:p>
            <a:pPr lvl="1"/>
            <a:endParaRPr lang="en-US" dirty="0"/>
          </a:p>
          <a:p>
            <a:r>
              <a:rPr lang="en-US" dirty="0"/>
              <a:t>Colors:</a:t>
            </a:r>
          </a:p>
          <a:p>
            <a:pPr lvl="1"/>
            <a:r>
              <a:rPr lang="en-US" dirty="0"/>
              <a:t>Use theme colors. You may use different tones of colors.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You may:</a:t>
            </a:r>
          </a:p>
          <a:p>
            <a:pPr lvl="1"/>
            <a:r>
              <a:rPr lang="en-US" dirty="0"/>
              <a:t>Edit font colors</a:t>
            </a:r>
          </a:p>
          <a:p>
            <a:pPr lvl="1"/>
            <a:r>
              <a:rPr lang="en-US" dirty="0"/>
              <a:t>Edit charts’ colors and font size</a:t>
            </a:r>
          </a:p>
          <a:p>
            <a:pPr lvl="1"/>
            <a:r>
              <a:rPr lang="en-US" dirty="0"/>
              <a:t>Use different slide layouts</a:t>
            </a:r>
          </a:p>
        </p:txBody>
      </p:sp>
    </p:spTree>
    <p:extLst>
      <p:ext uri="{BB962C8B-B14F-4D97-AF65-F5344CB8AC3E}">
        <p14:creationId xmlns:p14="http://schemas.microsoft.com/office/powerpoint/2010/main" val="1712505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D659-1069-35FE-094C-3C483102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A2EFB45-57C4-7405-2376-B45B05205049}"/>
              </a:ext>
            </a:extLst>
          </p:cNvPr>
          <p:cNvSpPr/>
          <p:nvPr/>
        </p:nvSpPr>
        <p:spPr>
          <a:xfrm>
            <a:off x="748992" y="2354643"/>
            <a:ext cx="3004457" cy="1947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541AB03-DCF0-45F0-27B9-194FD7228F2B}"/>
              </a:ext>
            </a:extLst>
          </p:cNvPr>
          <p:cNvSpPr/>
          <p:nvPr/>
        </p:nvSpPr>
        <p:spPr>
          <a:xfrm>
            <a:off x="961901" y="2588819"/>
            <a:ext cx="3004457" cy="19475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”Add quote here”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C7C44B2-D03D-2A4A-9307-7375F1FDD74F}"/>
              </a:ext>
            </a:extLst>
          </p:cNvPr>
          <p:cNvSpPr/>
          <p:nvPr/>
        </p:nvSpPr>
        <p:spPr>
          <a:xfrm>
            <a:off x="4380862" y="2354643"/>
            <a:ext cx="3004457" cy="1947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40D8587-A5EB-4117-B975-4C65A08F4117}"/>
              </a:ext>
            </a:extLst>
          </p:cNvPr>
          <p:cNvSpPr/>
          <p:nvPr/>
        </p:nvSpPr>
        <p:spPr>
          <a:xfrm>
            <a:off x="4593771" y="2588819"/>
            <a:ext cx="3004457" cy="19475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”Add quote here”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5A59AAA-652C-EE65-6984-EF383326E9EB}"/>
              </a:ext>
            </a:extLst>
          </p:cNvPr>
          <p:cNvSpPr/>
          <p:nvPr/>
        </p:nvSpPr>
        <p:spPr>
          <a:xfrm>
            <a:off x="8012733" y="2354643"/>
            <a:ext cx="3004457" cy="1947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29B9D24-7DD2-DCAA-2A20-318B1032E991}"/>
              </a:ext>
            </a:extLst>
          </p:cNvPr>
          <p:cNvSpPr/>
          <p:nvPr/>
        </p:nvSpPr>
        <p:spPr>
          <a:xfrm>
            <a:off x="8225642" y="2588819"/>
            <a:ext cx="3004457" cy="19475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”Add quote here”</a:t>
            </a:r>
          </a:p>
        </p:txBody>
      </p:sp>
    </p:spTree>
    <p:extLst>
      <p:ext uri="{BB962C8B-B14F-4D97-AF65-F5344CB8AC3E}">
        <p14:creationId xmlns:p14="http://schemas.microsoft.com/office/powerpoint/2010/main" val="2590717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D659-1069-35FE-094C-3C483102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8B07766-9C0B-D17A-D317-A56D8AE5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63" y="4486338"/>
            <a:ext cx="1537653" cy="132556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094D833-47A1-6827-D85F-A61E8826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38200" y="2425731"/>
            <a:ext cx="1537653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9792BA-5AC5-3BB0-8916-580AACB9ECA5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353648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D659-1069-35FE-094C-3C483102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9E05BD0-33D8-2004-8D95-3878DC3E1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38200" y="2442858"/>
            <a:ext cx="1530849" cy="132556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71D7883-08A3-FA46-8D12-03A59BD2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567" y="4478400"/>
            <a:ext cx="1530849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C998B-DDAF-6119-300A-458D19DC0CEF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3577285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D659-1069-35FE-094C-3C483102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B11FD16-BC1F-AD3A-4BCB-F57C5F1A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951" y="4474663"/>
            <a:ext cx="1530849" cy="131710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1A0828C-AC1A-5C1C-03F3-79715F5A4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13816" y="2436313"/>
            <a:ext cx="1530849" cy="1317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9534E7-391C-DBC9-A78E-D1926C30877B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50680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D659-1069-35FE-094C-3C483102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552A8565-6A9C-6BFB-3900-BDA3172FF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9303"/>
            <a:ext cx="1509191" cy="1325563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9C46E3A4-F224-0336-5A1E-4CC469F1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9832417" y="4448137"/>
            <a:ext cx="1509191" cy="1325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607794-D48C-5943-687E-CEA04A247675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2743121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91C83-071A-AE68-58E6-F6FDB5328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CEA57-2770-ECCF-BB09-54BB53212F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1B1D05D-431C-16C7-84CE-2A1F418BC3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159668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9640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7DFB-CC71-D065-6D96-4A0255ED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9A2F94EC-5BE9-F57F-1EE3-12F9C19DCD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353850"/>
              </p:ext>
            </p:extLst>
          </p:nvPr>
        </p:nvGraphicFramePr>
        <p:xfrm>
          <a:off x="1981683" y="1792581"/>
          <a:ext cx="822863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637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EDA4E9-82E3-C723-679A-8576DDC8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689F0-1BF8-9C04-4AC4-FA53BC534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29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7DFB-CC71-D065-6D96-4A0255ED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4540DF21-5A1F-89B8-CF27-A0167FCBA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286793"/>
              </p:ext>
            </p:extLst>
          </p:nvPr>
        </p:nvGraphicFramePr>
        <p:xfrm>
          <a:off x="1981683" y="1792581"/>
          <a:ext cx="822863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447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7DFB-CC71-D065-6D96-4A0255ED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A0F52954-1141-A8E2-BEDF-46C1740F9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996287"/>
              </p:ext>
            </p:extLst>
          </p:nvPr>
        </p:nvGraphicFramePr>
        <p:xfrm>
          <a:off x="1981683" y="1792581"/>
          <a:ext cx="822863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323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7DFB-CC71-D065-6D96-4A0255ED0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18C79406-04C5-99B3-64EB-DB4B3559C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080217"/>
              </p:ext>
            </p:extLst>
          </p:nvPr>
        </p:nvGraphicFramePr>
        <p:xfrm>
          <a:off x="1981683" y="1792581"/>
          <a:ext cx="822863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3335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B027-8E39-982A-223C-C4702C61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13">
            <a:extLst>
              <a:ext uri="{FF2B5EF4-FFF2-40B4-BE49-F238E27FC236}">
                <a16:creationId xmlns:a16="http://schemas.microsoft.com/office/drawing/2014/main" id="{3AACD072-BBD9-187A-0E04-DBF502974C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3892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426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59FA-19A0-01D3-2F34-B42E9CEA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13">
            <a:extLst>
              <a:ext uri="{FF2B5EF4-FFF2-40B4-BE49-F238E27FC236}">
                <a16:creationId xmlns:a16="http://schemas.microsoft.com/office/drawing/2014/main" id="{AA69EFA5-F812-45A2-5A5C-B2D4CEAEE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9049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0082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7D93-2ADB-6543-86F6-560B6D61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13">
            <a:extLst>
              <a:ext uri="{FF2B5EF4-FFF2-40B4-BE49-F238E27FC236}">
                <a16:creationId xmlns:a16="http://schemas.microsoft.com/office/drawing/2014/main" id="{5E8B0947-4971-83AF-A919-F804B2826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0857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150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990F8A-A547-3102-A3FA-870AB69B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Content Placeholder 13">
            <a:extLst>
              <a:ext uri="{FF2B5EF4-FFF2-40B4-BE49-F238E27FC236}">
                <a16:creationId xmlns:a16="http://schemas.microsoft.com/office/drawing/2014/main" id="{3B965CDD-2E40-0463-FBB4-D2355D5F0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15995"/>
              </p:ext>
            </p:extLst>
          </p:nvPr>
        </p:nvGraphicFramePr>
        <p:xfrm>
          <a:off x="838200" y="1806439"/>
          <a:ext cx="10515600" cy="435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696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F377-1F87-EECF-FFE5-21DB0805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template info.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B4B8958-F48A-E64A-EF95-0A6B5BF496B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Font:</a:t>
            </a:r>
          </a:p>
          <a:p>
            <a:pPr lvl="1"/>
            <a:r>
              <a:rPr lang="en-US"/>
              <a:t>Archivo Black for slide titles</a:t>
            </a:r>
          </a:p>
          <a:p>
            <a:pPr lvl="1"/>
            <a:r>
              <a:rPr lang="en-US"/>
              <a:t>Montserrat for body text</a:t>
            </a:r>
          </a:p>
          <a:p>
            <a:pPr lvl="1"/>
            <a:endParaRPr lang="en-US"/>
          </a:p>
          <a:p>
            <a:r>
              <a:rPr lang="en-US"/>
              <a:t>Colors:</a:t>
            </a:r>
          </a:p>
          <a:p>
            <a:pPr lvl="1"/>
            <a:r>
              <a:rPr lang="en-US"/>
              <a:t>Use theme colors. You may use different tones of colors.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  <a:p>
            <a:r>
              <a:rPr lang="en-US"/>
              <a:t>You may:</a:t>
            </a:r>
          </a:p>
          <a:p>
            <a:pPr lvl="1"/>
            <a:r>
              <a:rPr lang="en-US"/>
              <a:t>Edit font colors</a:t>
            </a:r>
          </a:p>
          <a:p>
            <a:pPr lvl="1"/>
            <a:r>
              <a:rPr lang="en-US"/>
              <a:t>Edit charts’ colors and font size</a:t>
            </a:r>
          </a:p>
          <a:p>
            <a:pPr lvl="1"/>
            <a:r>
              <a:rPr lang="en-US"/>
              <a:t>Use different slide layouts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50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E6E7-B34E-C3E6-3A38-F2368CF0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chivo Medium" panose="020B0503020202020B04" pitchFamily="34" charset="77"/>
              </a:rPr>
              <a:t>ICON DUMP. Copy and paste these icons wherever you want.</a:t>
            </a:r>
            <a:endParaRPr lang="en-US" dirty="0"/>
          </a:p>
        </p:txBody>
      </p:sp>
      <p:pic>
        <p:nvPicPr>
          <p:cNvPr id="3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0C662EE6-7C5E-F279-0F5D-7CFA4C664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09" y="3238576"/>
            <a:ext cx="1865611" cy="1865611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CC8211D-693E-D36B-4299-B39D0FD5B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" y="3221021"/>
            <a:ext cx="1865611" cy="186561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776BB2C-4E72-3CA7-9B15-F79864D3E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742" y="1563389"/>
            <a:ext cx="1865611" cy="1865611"/>
          </a:xfrm>
          <a:prstGeom prst="rect">
            <a:avLst/>
          </a:prstGeom>
        </p:spPr>
      </p:pic>
      <p:pic>
        <p:nvPicPr>
          <p:cNvPr id="6" name="Picture 5" descr="A picture containing dark, silhouette, night sky&#10;&#10;Description automatically generated">
            <a:extLst>
              <a:ext uri="{FF2B5EF4-FFF2-40B4-BE49-F238E27FC236}">
                <a16:creationId xmlns:a16="http://schemas.microsoft.com/office/drawing/2014/main" id="{4A0C593B-CF02-B1E5-E3F2-62A81B033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82" y="1762032"/>
            <a:ext cx="1865611" cy="1865611"/>
          </a:xfrm>
          <a:prstGeom prst="rect">
            <a:avLst/>
          </a:prstGeom>
        </p:spPr>
      </p:pic>
      <p:pic>
        <p:nvPicPr>
          <p:cNvPr id="7" name="Picture 6" descr="A picture containing remote control&#10;&#10;Description automatically generated">
            <a:extLst>
              <a:ext uri="{FF2B5EF4-FFF2-40B4-BE49-F238E27FC236}">
                <a16:creationId xmlns:a16="http://schemas.microsoft.com/office/drawing/2014/main" id="{8EBF98FF-27FB-F5E3-E2AC-F9C08CC87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8335" y="1575249"/>
            <a:ext cx="1865611" cy="1865611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BF5C1FAF-F7C3-3A27-55D6-3989BB711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0491" y="3238576"/>
            <a:ext cx="1865611" cy="186561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4631562-992C-B7E1-086C-CEAE777F46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611" y="3238576"/>
            <a:ext cx="1865611" cy="186561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AC2B2B8-EA5B-D4CF-2116-35FD93D27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6953" y="1595448"/>
            <a:ext cx="1865611" cy="1865611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ECDB9AA7-C803-E5DC-4E4A-A0248A37FC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7101" y="1762032"/>
            <a:ext cx="1865611" cy="186561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8002C0B-335F-A38A-F996-199BD56BF6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445" y="1713389"/>
            <a:ext cx="1865611" cy="1865611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94B8D70-10BC-36CA-9894-76F0B0E1E6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2561" y="3429000"/>
            <a:ext cx="1865611" cy="186561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8EEE226-6837-9EE0-6F44-9542738E2D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3440" y="3461059"/>
            <a:ext cx="1865611" cy="186561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FADA742-BBD2-437C-82D5-9609842DE5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75019" y="1713389"/>
            <a:ext cx="1865611" cy="1865611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DD24EACC-027A-8434-B801-E5D84EB786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2389" y="1830681"/>
            <a:ext cx="1865611" cy="186561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9D0E25C-C6DC-FC96-BFD4-A8C3193898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6830" y="1915820"/>
            <a:ext cx="1865611" cy="1865611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A03D0254-97D8-D894-8296-D6E7E1E2FA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7841" y="4899846"/>
            <a:ext cx="1865611" cy="186561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48973C2C-17FC-5427-B460-8E864218354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8720" y="4899847"/>
            <a:ext cx="1865611" cy="186561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EC316975-791B-87CD-A07C-C96D17840CA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19114" y="4910682"/>
            <a:ext cx="1865611" cy="1865611"/>
          </a:xfrm>
          <a:prstGeom prst="rect">
            <a:avLst/>
          </a:prstGeom>
        </p:spPr>
      </p:pic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F5EEAF2E-AFFB-D6CE-75BA-D835EF0FC11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13043" y="4899848"/>
            <a:ext cx="1865611" cy="186561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9CEE6863-F45A-A8BC-2545-FED5AB84027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6309" y="4899849"/>
            <a:ext cx="1865611" cy="18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33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517BA-5F29-30E4-21A5-B6C1F911B8D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E71113-018C-4F19-0438-ADD7E148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5645E-E039-C6A5-D3B5-91A8D85B4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24D03-C15F-E24C-561F-548EF34C6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PRESENTER OR SPEAKER NAME (Pronouns)</a:t>
            </a:r>
          </a:p>
          <a:p>
            <a:pPr lvl="0"/>
            <a:r>
              <a:rPr lang="en-US" dirty="0"/>
              <a:t>Position/Role, The 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1928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5308A-B3ED-2462-F64E-1FA7EBAD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2720D-F9D0-9E26-346F-D8D89DF4D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B7E3D-B2AD-BE97-8147-3A19C8C623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FC7AA-37F1-9B1C-A570-A211D2F1A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5BF90-6100-E12E-451D-4D41ED1FB7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2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306F-D5F6-A4FF-E815-86F68486E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89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1E27-A24B-CC20-D299-4975322B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3A1E-0E63-0C0A-E8E4-5FA2DD2AA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03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9BEF-CAB1-6DA6-C404-EE19E1A5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6A480-5EEF-38D3-4258-B00C99D83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E001A-3F48-2A01-4F0D-54B42F5362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48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72FC-F884-3C86-2121-01BC84B1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05863-BA7A-8CA8-4DA9-9091206BF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06EEB-7A81-39C3-7A74-47D6CE4DBD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BC006-6A4F-0872-2E93-BE1BCA7C1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69066-148C-909D-BA29-FA4B507F9A8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44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B3D8-E312-CC8B-C924-D10EEA0B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B54DCC-AE82-022D-AA84-3A1F48292FB9}"/>
              </a:ext>
            </a:extLst>
          </p:cNvPr>
          <p:cNvSpPr/>
          <p:nvPr/>
        </p:nvSpPr>
        <p:spPr>
          <a:xfrm>
            <a:off x="748992" y="2923355"/>
            <a:ext cx="3004457" cy="1947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1D128F-E80F-7041-84EC-B08386DA772D}"/>
              </a:ext>
            </a:extLst>
          </p:cNvPr>
          <p:cNvSpPr/>
          <p:nvPr/>
        </p:nvSpPr>
        <p:spPr>
          <a:xfrm>
            <a:off x="961901" y="3157531"/>
            <a:ext cx="3004457" cy="19475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 Medium" pitchFamily="2" charset="77"/>
              </a:rPr>
              <a:t>“Add quote here”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29B7DC-E824-5ECA-3EEF-315803189310}"/>
              </a:ext>
            </a:extLst>
          </p:cNvPr>
          <p:cNvSpPr/>
          <p:nvPr/>
        </p:nvSpPr>
        <p:spPr>
          <a:xfrm>
            <a:off x="4380862" y="2923355"/>
            <a:ext cx="3004457" cy="1947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0EA8FD-A963-E1A2-2F5D-D8603BBF25D1}"/>
              </a:ext>
            </a:extLst>
          </p:cNvPr>
          <p:cNvSpPr/>
          <p:nvPr/>
        </p:nvSpPr>
        <p:spPr>
          <a:xfrm>
            <a:off x="4593771" y="3157531"/>
            <a:ext cx="3004457" cy="19475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 Medium" pitchFamily="2" charset="77"/>
              </a:rPr>
              <a:t>“Add quote here”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5F3A082-D9CB-1ECF-80E2-29C07F023D3D}"/>
              </a:ext>
            </a:extLst>
          </p:cNvPr>
          <p:cNvSpPr/>
          <p:nvPr/>
        </p:nvSpPr>
        <p:spPr>
          <a:xfrm>
            <a:off x="8012733" y="2923355"/>
            <a:ext cx="3004457" cy="1947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921C5B-8690-74AE-7CBE-35FED67A374F}"/>
              </a:ext>
            </a:extLst>
          </p:cNvPr>
          <p:cNvSpPr/>
          <p:nvPr/>
        </p:nvSpPr>
        <p:spPr>
          <a:xfrm>
            <a:off x="8225642" y="3157531"/>
            <a:ext cx="3004457" cy="19475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 Medium" pitchFamily="2" charset="77"/>
              </a:rPr>
              <a:t>“Add quote here”</a:t>
            </a:r>
          </a:p>
        </p:txBody>
      </p:sp>
    </p:spTree>
    <p:extLst>
      <p:ext uri="{BB962C8B-B14F-4D97-AF65-F5344CB8AC3E}">
        <p14:creationId xmlns:p14="http://schemas.microsoft.com/office/powerpoint/2010/main" val="1748846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64922-DCE8-295F-F729-D8A08D1EE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B5A339B-C552-D4E2-933D-82D018BD8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63" y="4486338"/>
            <a:ext cx="1537653" cy="132556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967B405-6AA3-AD77-AE29-ECA8A4ED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38200" y="2425731"/>
            <a:ext cx="1537653" cy="1325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0AE0D5-ED2B-9BE5-ED3B-A86B20F0C617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24523278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AA7B-5E64-0D0F-1893-7D1C5C53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BEFED6C-917D-AB61-DF68-D194EE491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38200" y="2442858"/>
            <a:ext cx="1530849" cy="132556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E1D9605-24FE-399F-C1D0-4380656E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567" y="4478400"/>
            <a:ext cx="1530849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833B96-47EF-1095-2399-3E5CEA26064C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1607261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2DD2-1C15-F46B-BE36-EE8101CE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5379FD2-1B22-7575-15FB-27182F968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951" y="4474663"/>
            <a:ext cx="1530849" cy="131710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4358EDF-1B3A-F7DE-740B-418B39DF9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13816" y="2436313"/>
            <a:ext cx="1530849" cy="1317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83C96D-3B37-4CA0-1F7D-939BD511059F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2548823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F3C4-29A7-5AF7-DC49-BEE3C69D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8ABF76E-CD7A-B9EC-B788-04A959405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9303"/>
            <a:ext cx="1509191" cy="1325563"/>
          </a:xfrm>
          <a:prstGeom prst="rect">
            <a:avLst/>
          </a:prstGeom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2FB39080-D464-F8AB-FBA8-DC43DD0D9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9832417" y="4448137"/>
            <a:ext cx="1509191" cy="13255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70C7F2-D13F-1333-B36B-C58A9F54F442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2792954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E514-6206-FFF0-10AB-DFAE37CD7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6C43-C464-8CEC-3CA3-EB803F4889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47DB570-9434-B013-906E-34AE12AC1C7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2262952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88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5D82-1A1F-22FB-7B32-848261DC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731D-B6D2-9D45-EE15-DA2A3A09D5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D63DE-10AA-39D4-F1DA-92A298E016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9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C670-A68E-3A31-3650-A485BEA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D2835A70-6E4F-6BF2-EA56-11598C1AF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626013"/>
              </p:ext>
            </p:extLst>
          </p:nvPr>
        </p:nvGraphicFramePr>
        <p:xfrm>
          <a:off x="838200" y="17843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83759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C670-A68E-3A31-3650-A485BEA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EF66D9AF-6F71-5FA7-6FE0-20258BAF0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189605"/>
              </p:ext>
            </p:extLst>
          </p:nvPr>
        </p:nvGraphicFramePr>
        <p:xfrm>
          <a:off x="838200" y="17843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521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C670-A68E-3A31-3650-A485BEA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00E866EC-B34D-1243-AE63-38A07D827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553771"/>
              </p:ext>
            </p:extLst>
          </p:nvPr>
        </p:nvGraphicFramePr>
        <p:xfrm>
          <a:off x="838200" y="17843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7042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C670-A68E-3A31-3650-A485BEA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3C4F1C1-6035-674D-0961-6592ADDFE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475294"/>
              </p:ext>
            </p:extLst>
          </p:nvPr>
        </p:nvGraphicFramePr>
        <p:xfrm>
          <a:off x="838200" y="17843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4177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C670-A68E-3A31-3650-A485BEA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3">
            <a:extLst>
              <a:ext uri="{FF2B5EF4-FFF2-40B4-BE49-F238E27FC236}">
                <a16:creationId xmlns:a16="http://schemas.microsoft.com/office/drawing/2014/main" id="{F02E4839-21CB-6E09-C87B-B711796EA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357447"/>
              </p:ext>
            </p:extLst>
          </p:nvPr>
        </p:nvGraphicFramePr>
        <p:xfrm>
          <a:off x="838200" y="17843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5462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C670-A68E-3A31-3650-A485BEA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13">
            <a:extLst>
              <a:ext uri="{FF2B5EF4-FFF2-40B4-BE49-F238E27FC236}">
                <a16:creationId xmlns:a16="http://schemas.microsoft.com/office/drawing/2014/main" id="{0F84725D-DFA8-D136-7B1C-3759259AC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801576"/>
              </p:ext>
            </p:extLst>
          </p:nvPr>
        </p:nvGraphicFramePr>
        <p:xfrm>
          <a:off x="838200" y="17843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432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C670-A68E-3A31-3650-A485BEA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3">
            <a:extLst>
              <a:ext uri="{FF2B5EF4-FFF2-40B4-BE49-F238E27FC236}">
                <a16:creationId xmlns:a16="http://schemas.microsoft.com/office/drawing/2014/main" id="{B034145E-DFCC-A18E-9A4E-EAE938DA3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338605"/>
              </p:ext>
            </p:extLst>
          </p:nvPr>
        </p:nvGraphicFramePr>
        <p:xfrm>
          <a:off x="838200" y="17843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5111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C670-A68E-3A31-3650-A485BEA9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13">
            <a:extLst>
              <a:ext uri="{FF2B5EF4-FFF2-40B4-BE49-F238E27FC236}">
                <a16:creationId xmlns:a16="http://schemas.microsoft.com/office/drawing/2014/main" id="{809BB4E1-9656-3CC8-5343-9D23B1F83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595386"/>
              </p:ext>
            </p:extLst>
          </p:nvPr>
        </p:nvGraphicFramePr>
        <p:xfrm>
          <a:off x="838200" y="178435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5528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39720-FF7C-C14D-35D6-6113ABC5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C34E-130C-DF67-9D7B-E52C9E8B6A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72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2CDDD-8418-ED1C-5607-96CE502F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7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054850-282B-49CC-D9FD-0EE0DA575227}"/>
              </a:ext>
            </a:extLst>
          </p:cNvPr>
          <p:cNvSpPr/>
          <p:nvPr/>
        </p:nvSpPr>
        <p:spPr>
          <a:xfrm>
            <a:off x="748992" y="2354643"/>
            <a:ext cx="3004457" cy="1947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27213DA-A12B-4ED5-7DD7-8B70EC51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4F144C0-55FD-D93B-3FB4-59F383A12FFC}"/>
              </a:ext>
            </a:extLst>
          </p:cNvPr>
          <p:cNvSpPr/>
          <p:nvPr/>
        </p:nvSpPr>
        <p:spPr>
          <a:xfrm>
            <a:off x="961901" y="2588819"/>
            <a:ext cx="3004457" cy="19475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 Medium" pitchFamily="2" charset="77"/>
              </a:rPr>
              <a:t>”Add quote here”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8609C2-90AC-9AD6-8408-F487A05454A9}"/>
              </a:ext>
            </a:extLst>
          </p:cNvPr>
          <p:cNvSpPr/>
          <p:nvPr/>
        </p:nvSpPr>
        <p:spPr>
          <a:xfrm>
            <a:off x="4380862" y="2354643"/>
            <a:ext cx="3004457" cy="1947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FE6A108-BF3A-8B0D-5B65-23E67B96E138}"/>
              </a:ext>
            </a:extLst>
          </p:cNvPr>
          <p:cNvSpPr/>
          <p:nvPr/>
        </p:nvSpPr>
        <p:spPr>
          <a:xfrm>
            <a:off x="4593771" y="2588819"/>
            <a:ext cx="3004457" cy="19475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 Medium" pitchFamily="2" charset="77"/>
              </a:rPr>
              <a:t>”Add quote here”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EAB8BA8-C7D7-0E6A-2C7F-A861B354427B}"/>
              </a:ext>
            </a:extLst>
          </p:cNvPr>
          <p:cNvSpPr/>
          <p:nvPr/>
        </p:nvSpPr>
        <p:spPr>
          <a:xfrm>
            <a:off x="8012733" y="2354643"/>
            <a:ext cx="3004457" cy="19475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AB14B84-02C4-87CC-5BE6-BC12F4F925A0}"/>
              </a:ext>
            </a:extLst>
          </p:cNvPr>
          <p:cNvSpPr/>
          <p:nvPr/>
        </p:nvSpPr>
        <p:spPr>
          <a:xfrm>
            <a:off x="8225642" y="2588819"/>
            <a:ext cx="3004457" cy="19475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Montserrat Medium" pitchFamily="2" charset="77"/>
              </a:rPr>
              <a:t>”Add quote here”</a:t>
            </a:r>
          </a:p>
        </p:txBody>
      </p:sp>
    </p:spTree>
    <p:extLst>
      <p:ext uri="{BB962C8B-B14F-4D97-AF65-F5344CB8AC3E}">
        <p14:creationId xmlns:p14="http://schemas.microsoft.com/office/powerpoint/2010/main" val="1208990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4892-CCC1-7B47-D2E4-E3D37522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ICON DUMP. Copy and paste these icons wherever you want.</a:t>
            </a:r>
          </a:p>
        </p:txBody>
      </p:sp>
      <p:pic>
        <p:nvPicPr>
          <p:cNvPr id="4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FC24A674-EE46-3B4E-8816-6F2865CE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09" y="3238576"/>
            <a:ext cx="1865611" cy="186561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55FE32B-3D0C-4B88-D974-11B89EFAF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4" y="3221021"/>
            <a:ext cx="1865611" cy="1865611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3BC8A86C-E55F-41AE-5672-4450ECE89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742" y="1563389"/>
            <a:ext cx="1865611" cy="1865611"/>
          </a:xfrm>
          <a:prstGeom prst="rect">
            <a:avLst/>
          </a:prstGeom>
        </p:spPr>
      </p:pic>
      <p:pic>
        <p:nvPicPr>
          <p:cNvPr id="7" name="Picture 6" descr="A picture containing dark, silhouette, night sky&#10;&#10;Description automatically generated">
            <a:extLst>
              <a:ext uri="{FF2B5EF4-FFF2-40B4-BE49-F238E27FC236}">
                <a16:creationId xmlns:a16="http://schemas.microsoft.com/office/drawing/2014/main" id="{D2C1AA20-0934-06E5-83B2-ABB5358D1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582" y="1762032"/>
            <a:ext cx="1865611" cy="1865611"/>
          </a:xfrm>
          <a:prstGeom prst="rect">
            <a:avLst/>
          </a:prstGeom>
        </p:spPr>
      </p:pic>
      <p:pic>
        <p:nvPicPr>
          <p:cNvPr id="8" name="Picture 7" descr="A picture containing remote control&#10;&#10;Description automatically generated">
            <a:extLst>
              <a:ext uri="{FF2B5EF4-FFF2-40B4-BE49-F238E27FC236}">
                <a16:creationId xmlns:a16="http://schemas.microsoft.com/office/drawing/2014/main" id="{47D53DD7-9757-F5FC-A203-D4DEA0AC0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8335" y="1575249"/>
            <a:ext cx="1865611" cy="1865611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992E276E-815A-45CE-A6E8-1FFE69B9E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0491" y="3238576"/>
            <a:ext cx="1865611" cy="186561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C159689-E4AB-B715-E053-2A76720654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611" y="3238576"/>
            <a:ext cx="1865611" cy="186561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F88EF4-0BEF-A3F1-1D4D-D1DA9FAF0B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6953" y="1595448"/>
            <a:ext cx="1865611" cy="1865611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1EE8F05-35C6-D597-A3EE-40AA9CB24E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7101" y="1762032"/>
            <a:ext cx="1865611" cy="186561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CB8D419-77D0-C825-3EF4-BC54BAF01F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11445" y="1713389"/>
            <a:ext cx="1865611" cy="1865611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D41C04A5-4589-F1B9-6FA2-3027C6F6C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62561" y="3429000"/>
            <a:ext cx="1865611" cy="186561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B49EBC0-B2DB-9C35-A6F8-C8F51B9C07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3440" y="3461059"/>
            <a:ext cx="1865611" cy="186561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E2A4A60-728C-D4F2-C4DE-1365C7211F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75019" y="1713389"/>
            <a:ext cx="1865611" cy="1865611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23CBD951-9E38-12A2-CE96-423A9440DE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02389" y="1830681"/>
            <a:ext cx="1865611" cy="1865611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86B5EF9-1BBD-32B0-0A0D-4FDA2764D8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6830" y="1915820"/>
            <a:ext cx="1865611" cy="186561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160D4D0-9F40-9186-C209-0140850CC6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27841" y="4899846"/>
            <a:ext cx="1865611" cy="186561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60E5DF0-7B55-0CAE-FC35-727B27872E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8720" y="4899847"/>
            <a:ext cx="1865611" cy="186561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2BF11B8-9C4C-D32A-B4AE-B01FBFC094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19114" y="4910682"/>
            <a:ext cx="1865611" cy="1865611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65E0532C-2FA0-FA25-AB8C-63690C9CA2B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13043" y="4899848"/>
            <a:ext cx="1865611" cy="1865611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688BD4FC-55CA-B9FF-0C1A-5CC66C28BC3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6309" y="4899849"/>
            <a:ext cx="1865611" cy="186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158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7E4F-A956-BABB-C47C-964780DB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template info.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805C24-32B0-5B45-F37D-52AA2EEA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Font:</a:t>
            </a:r>
          </a:p>
          <a:p>
            <a:pPr lvl="1"/>
            <a:r>
              <a:rPr lang="en-US" dirty="0" err="1"/>
              <a:t>Archivo</a:t>
            </a:r>
            <a:r>
              <a:rPr lang="en-US" dirty="0"/>
              <a:t> Black for slide titles</a:t>
            </a:r>
          </a:p>
          <a:p>
            <a:pPr lvl="1"/>
            <a:r>
              <a:rPr lang="en-US" dirty="0"/>
              <a:t>Montserrat for body text</a:t>
            </a:r>
          </a:p>
          <a:p>
            <a:pPr lvl="1"/>
            <a:endParaRPr lang="en-US" dirty="0"/>
          </a:p>
          <a:p>
            <a:r>
              <a:rPr lang="en-US" dirty="0"/>
              <a:t>Colors:</a:t>
            </a:r>
          </a:p>
          <a:p>
            <a:pPr lvl="1"/>
            <a:r>
              <a:rPr lang="en-US" dirty="0"/>
              <a:t>Use theme colors. You may use different tones of colors.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You may:</a:t>
            </a:r>
          </a:p>
          <a:p>
            <a:pPr lvl="1"/>
            <a:r>
              <a:rPr lang="en-US" dirty="0"/>
              <a:t>Edit font colors</a:t>
            </a:r>
          </a:p>
          <a:p>
            <a:pPr lvl="1"/>
            <a:r>
              <a:rPr lang="en-US" dirty="0"/>
              <a:t>Edit charts’ colors and font size</a:t>
            </a:r>
          </a:p>
          <a:p>
            <a:pPr lvl="1"/>
            <a:r>
              <a:rPr lang="en-US" dirty="0"/>
              <a:t>Use different slide layouts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37F0396-95DB-7EDE-DFA4-1D6BA2E6175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5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D853207-3E64-188D-BAE0-40A2F2C8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63" y="4486338"/>
            <a:ext cx="1537653" cy="1325563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F179CC5D-EA5D-12C9-0CB2-08431FAF5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38200" y="2425731"/>
            <a:ext cx="1537653" cy="13255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6F7482-CEE9-EC69-4529-B6AEF62D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6D2730-618E-1429-B338-A12536FA677C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57410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6EF7F588-13BA-986D-7F9C-A652487D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38200" y="2442858"/>
            <a:ext cx="1530849" cy="132556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B12419-404D-34A7-3394-2A41A71AE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567" y="4478400"/>
            <a:ext cx="1530849" cy="13255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6F7482-CEE9-EC69-4529-B6AEF62D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1E5DE-C5BC-68DE-4E78-875C66910625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186139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6F7482-CEE9-EC69-4529-B6AEF62D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58D0D6AB-D4C6-1E6B-5A6D-EE4E2A30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951" y="4474663"/>
            <a:ext cx="1530849" cy="1317108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F853539-6CEA-559B-B445-B49A1718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813816" y="2436313"/>
            <a:ext cx="1530849" cy="1317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167100-6DD2-8215-1D55-CEE620AD4EF1}"/>
              </a:ext>
            </a:extLst>
          </p:cNvPr>
          <p:cNvSpPr txBox="1"/>
          <p:nvPr/>
        </p:nvSpPr>
        <p:spPr>
          <a:xfrm>
            <a:off x="1426465" y="2804160"/>
            <a:ext cx="933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 Medium" pitchFamily="2" charset="77"/>
              </a:rPr>
              <a:t>Insert long quote here.</a:t>
            </a:r>
          </a:p>
        </p:txBody>
      </p:sp>
    </p:spTree>
    <p:extLst>
      <p:ext uri="{BB962C8B-B14F-4D97-AF65-F5344CB8AC3E}">
        <p14:creationId xmlns:p14="http://schemas.microsoft.com/office/powerpoint/2010/main" val="653805340"/>
      </p:ext>
    </p:extLst>
  </p:cSld>
  <p:clrMapOvr>
    <a:masterClrMapping/>
  </p:clrMapOvr>
</p:sld>
</file>

<file path=ppt/theme/theme1.xml><?xml version="1.0" encoding="utf-8"?>
<a:theme xmlns:a="http://schemas.openxmlformats.org/drawingml/2006/main" name="TxPEP Light Theme">
  <a:themeElements>
    <a:clrScheme name="TxPEP Theme Colors">
      <a:dk1>
        <a:srgbClr val="115F86"/>
      </a:dk1>
      <a:lt1>
        <a:srgbClr val="83C3DD"/>
      </a:lt1>
      <a:dk2>
        <a:srgbClr val="B6D77B"/>
      </a:dk2>
      <a:lt2>
        <a:srgbClr val="FFFFFF"/>
      </a:lt2>
      <a:accent1>
        <a:srgbClr val="FFD236"/>
      </a:accent1>
      <a:accent2>
        <a:srgbClr val="FFF0BC"/>
      </a:accent2>
      <a:accent3>
        <a:srgbClr val="091515"/>
      </a:accent3>
      <a:accent4>
        <a:srgbClr val="CBEC99"/>
      </a:accent4>
      <a:accent5>
        <a:srgbClr val="D1D9DE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21Sept22_CG" id="{C9A1778F-448E-E048-B493-9E600E28A007}" vid="{12B1A565-01FD-6A4E-BFE6-E585718D2A06}"/>
    </a:ext>
  </a:extLst>
</a:theme>
</file>

<file path=ppt/theme/theme2.xml><?xml version="1.0" encoding="utf-8"?>
<a:theme xmlns:a="http://schemas.openxmlformats.org/drawingml/2006/main" name="Custom Design">
  <a:themeElements>
    <a:clrScheme name="TxPEP Theme Colors">
      <a:dk1>
        <a:srgbClr val="115F86"/>
      </a:dk1>
      <a:lt1>
        <a:srgbClr val="83C3DD"/>
      </a:lt1>
      <a:dk2>
        <a:srgbClr val="B6D77B"/>
      </a:dk2>
      <a:lt2>
        <a:srgbClr val="FFFFFF"/>
      </a:lt2>
      <a:accent1>
        <a:srgbClr val="FFD236"/>
      </a:accent1>
      <a:accent2>
        <a:srgbClr val="FFF0BC"/>
      </a:accent2>
      <a:accent3>
        <a:srgbClr val="091515"/>
      </a:accent3>
      <a:accent4>
        <a:srgbClr val="CBEC99"/>
      </a:accent4>
      <a:accent5>
        <a:srgbClr val="D1D9DE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11683</TotalTime>
  <Words>354</Words>
  <Application>Microsoft Macintosh PowerPoint</Application>
  <PresentationFormat>Widescreen</PresentationFormat>
  <Paragraphs>90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Archivo</vt:lpstr>
      <vt:lpstr>Archivo Black</vt:lpstr>
      <vt:lpstr>Archivo Medium</vt:lpstr>
      <vt:lpstr>Arial</vt:lpstr>
      <vt:lpstr>Calibri</vt:lpstr>
      <vt:lpstr>Montserrat Medium</vt:lpstr>
      <vt:lpstr>TxPEP Light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ICON DUMP. Copy and paste these icons wherever you want.</vt:lpstr>
      <vt:lpstr>Slide template info.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template info.</vt:lpstr>
      <vt:lpstr>ICON DUMP. Copy and paste these icons wherever you want.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ICON DUMP. Copy and paste these icons wherever you want.</vt:lpstr>
      <vt:lpstr>Slide template info.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Gwyn, Claire</dc:creator>
  <cp:lastModifiedBy>Gwyn, Claire</cp:lastModifiedBy>
  <cp:revision>48</cp:revision>
  <dcterms:created xsi:type="dcterms:W3CDTF">2022-09-09T18:54:33Z</dcterms:created>
  <dcterms:modified xsi:type="dcterms:W3CDTF">2022-10-26T21:37:38Z</dcterms:modified>
</cp:coreProperties>
</file>