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82" r:id="rId3"/>
    <p:sldId id="283" r:id="rId4"/>
    <p:sldId id="284" r:id="rId5"/>
    <p:sldId id="277" r:id="rId6"/>
    <p:sldId id="285" r:id="rId7"/>
    <p:sldId id="286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7DC19-3A7F-074D-A359-6689BDE97B08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557DA-76B2-A647-AF55-7D7B5BA96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1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557DA-76B2-A647-AF55-7D7B5BA96F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86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557DA-76B2-A647-AF55-7D7B5BA96F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10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557DA-76B2-A647-AF55-7D7B5BA96F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87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557DA-76B2-A647-AF55-7D7B5BA96F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30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557DA-76B2-A647-AF55-7D7B5BA96F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6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557DA-76B2-A647-AF55-7D7B5BA96F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3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557DA-76B2-A647-AF55-7D7B5BA96F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60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557DA-76B2-A647-AF55-7D7B5BA96F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ADA76-B298-2E46-93B7-50ADE280B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B73FDD-29F1-0D45-8E9C-9F39395EF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49FFA-10E1-354B-94B2-27747DC4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F9F1-56BA-4D42-8F97-866EE3E8BA2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08861-8FDE-1845-B524-7F5D7A7F1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D3486-3592-FC4E-9677-A35C1F96C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2D9E-4DD0-404F-A1E7-3D4CC9A2E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FCF5F-4428-6B47-A3DF-60D644A3C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BAAF4-F94C-FC4B-8B77-1EE720C20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4B6F6-30E6-A641-8650-CBA0BCF34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F9F1-56BA-4D42-8F97-866EE3E8BA2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3C98A-65C4-8648-BE18-2954EC6D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FD22F-22D6-5740-8499-9AE5AB4D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2D9E-4DD0-404F-A1E7-3D4CC9A2E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71A589-CAE4-AA44-984B-F6E9C5E1FD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122D8-53F7-6E43-9297-70CCE6260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6A777-0B25-334C-AA91-B416432D7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F9F1-56BA-4D42-8F97-866EE3E8BA2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F8E85-0B5E-4349-8CAA-D2C366129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689CE-87D0-AB40-82A4-F778300F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2D9E-4DD0-404F-A1E7-3D4CC9A2E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5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0439B-A664-044D-8AE3-7F0AC8E7E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1E78-2899-E242-8B7E-92FD35BB0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BFACE-62D7-6D4C-908D-EFA2F3F80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F9F1-56BA-4D42-8F97-866EE3E8BA2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8272D-A5BA-DA46-9F94-2240B81BB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A9A49-165F-0C48-803F-C323ACD9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2D9E-4DD0-404F-A1E7-3D4CC9A2E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9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A7A7E-414B-4D46-9F61-44271710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2F239-23A5-124D-9A8D-6A5B2890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031AE-7B36-4240-B2BF-006108607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F9F1-56BA-4D42-8F97-866EE3E8BA2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F8E6E-955C-5546-B7C3-3C29DC88D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81303-20DC-8244-BACF-FDF14F0D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2D9E-4DD0-404F-A1E7-3D4CC9A2E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A065-77BD-2645-8981-DB2B21D8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96D2F-EC76-B44A-92AB-B4ADE0C09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B742C-F200-F94C-8FD0-81A789D21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6AE66-EA71-CD4A-8A29-BE901F1C3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F9F1-56BA-4D42-8F97-866EE3E8BA2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05241-1DD9-E24C-A406-88416A43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E1E49-1D8F-AE42-A477-076330CEF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2D9E-4DD0-404F-A1E7-3D4CC9A2E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8BA14-C656-164E-800C-12022A77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D9B25-259E-AE4F-AE07-D1CE51B38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C3AF8-94ED-2E4F-8B76-D46E2611B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9EBB17-8593-FD4B-99E1-67FC68B96C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87BF34-C265-C243-A85A-D5BD03E007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666597-7A0A-A441-AAC7-DE6C34D55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F9F1-56BA-4D42-8F97-866EE3E8BA2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DB2E5C-B3EB-C14C-8AEB-9EC9F41B6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9C0B47-6E8A-AC40-A869-4824E52AF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2D9E-4DD0-404F-A1E7-3D4CC9A2E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2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D5B60-08B3-F745-9818-2CE6AD1C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547C79-59B3-134F-B795-3942323B9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F9F1-56BA-4D42-8F97-866EE3E8BA2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11199C-467D-5A41-98D9-39F8113C7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76A3E-CF70-324B-9DEB-A04BB59C1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2D9E-4DD0-404F-A1E7-3D4CC9A2E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3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8B0357-B09D-0F43-AE4D-2AA797FE1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F9F1-56BA-4D42-8F97-866EE3E8BA2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72EB40-2660-054B-92DD-A4F171F65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40FDB-E9B8-724D-89E2-BFE7BDCDF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2D9E-4DD0-404F-A1E7-3D4CC9A2E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0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2417-AF2C-9845-B28F-EEE580CA7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97265-12F8-8A46-A675-0BA85EDD5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8761F-42F4-F743-8B84-82BD9771C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71180-F77A-1C4D-BF73-FE5333243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F9F1-56BA-4D42-8F97-866EE3E8BA2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E1F12-6DDF-CE49-9F92-59214BE2C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4BE1-45F6-0D4E-9A0A-CFB607AC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2D9E-4DD0-404F-A1E7-3D4CC9A2E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4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50F0D-F0FB-2141-A9F9-7DB9A58BB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ACBE-30D6-AB46-89A4-3AA5B23C6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BC069-41B8-4947-A863-1CC3EC13D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F5880-6F5B-7C40-AC62-E84EE4277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F9F1-56BA-4D42-8F97-866EE3E8BA2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BEE58-3B13-E241-A0F9-62C195841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7E8AD-3720-0545-81DA-AF0455F4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2D9E-4DD0-404F-A1E7-3D4CC9A2E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6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97D2B-A0BE-EA48-B3D2-D60C4497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81A7C-AA2C-FA46-865B-52C990E5F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D49EC-5A47-AD4A-B289-B349CEC51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9F9F1-56BA-4D42-8F97-866EE3E8BA2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CAEFA-03AE-FC49-AA02-5DED11539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2771-07D1-B94D-A1D5-F9AB77448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32D9E-4DD0-404F-A1E7-3D4CC9A2E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6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963F9-B66C-A547-B929-FEB8298506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ABEBF-95D7-5A4E-A7DE-E3B7F9FF6E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E75FD79-AAF4-DC4D-8E21-094799B62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371"/>
            <a:ext cx="12192000" cy="6363257"/>
          </a:xfrm>
          <a:prstGeom prst="rect">
            <a:avLst/>
          </a:prstGeo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AA2B896E-D823-9B49-AE48-B2E9E85E136F}"/>
              </a:ext>
            </a:extLst>
          </p:cNvPr>
          <p:cNvSpPr/>
          <p:nvPr/>
        </p:nvSpPr>
        <p:spPr>
          <a:xfrm>
            <a:off x="882502" y="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A7D99B-228A-364A-84EA-D86EF0C46658}"/>
              </a:ext>
            </a:extLst>
          </p:cNvPr>
          <p:cNvSpPr txBox="1"/>
          <p:nvPr/>
        </p:nvSpPr>
        <p:spPr>
          <a:xfrm>
            <a:off x="2296072" y="5334049"/>
            <a:ext cx="3541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1-Log into your TDVR account</a:t>
            </a:r>
          </a:p>
          <a:p>
            <a:r>
              <a:rPr lang="en-US" dirty="0">
                <a:solidFill>
                  <a:schemeClr val="accent1"/>
                </a:solidFill>
              </a:rPr>
              <a:t>2-Select My Profile</a:t>
            </a:r>
          </a:p>
        </p:txBody>
      </p:sp>
    </p:spTree>
    <p:extLst>
      <p:ext uri="{BB962C8B-B14F-4D97-AF65-F5344CB8AC3E}">
        <p14:creationId xmlns:p14="http://schemas.microsoft.com/office/powerpoint/2010/main" val="348372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2F1641-97D4-3D4B-BA4D-E39DF7C13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169"/>
            <a:ext cx="12192000" cy="6685662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DE78CD64-B158-EE43-B10E-A36875AA592A}"/>
              </a:ext>
            </a:extLst>
          </p:cNvPr>
          <p:cNvSpPr/>
          <p:nvPr/>
        </p:nvSpPr>
        <p:spPr>
          <a:xfrm>
            <a:off x="4235116" y="8616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8701BE-F5D2-EB47-A4A0-DD1C306FC893}"/>
              </a:ext>
            </a:extLst>
          </p:cNvPr>
          <p:cNvSpPr txBox="1"/>
          <p:nvPr/>
        </p:nvSpPr>
        <p:spPr>
          <a:xfrm>
            <a:off x="754912" y="5730949"/>
            <a:ext cx="214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3- Select Training tab</a:t>
            </a:r>
          </a:p>
        </p:txBody>
      </p:sp>
    </p:spTree>
    <p:extLst>
      <p:ext uri="{BB962C8B-B14F-4D97-AF65-F5344CB8AC3E}">
        <p14:creationId xmlns:p14="http://schemas.microsoft.com/office/powerpoint/2010/main" val="238608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E6B731-2031-804D-9872-EA704FC6A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929"/>
            <a:ext cx="12192000" cy="6674142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4FBD3723-97B3-A747-ACB3-3DA69EEDE332}"/>
              </a:ext>
            </a:extLst>
          </p:cNvPr>
          <p:cNvSpPr/>
          <p:nvPr/>
        </p:nvSpPr>
        <p:spPr>
          <a:xfrm>
            <a:off x="360948" y="69783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B2250A-21E3-AF41-BAC5-3C79A3A0B820}"/>
              </a:ext>
            </a:extLst>
          </p:cNvPr>
          <p:cNvSpPr txBox="1"/>
          <p:nvPr/>
        </p:nvSpPr>
        <p:spPr>
          <a:xfrm>
            <a:off x="845579" y="6198781"/>
            <a:ext cx="289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4-Select Add Training Course</a:t>
            </a:r>
          </a:p>
        </p:txBody>
      </p:sp>
    </p:spTree>
    <p:extLst>
      <p:ext uri="{BB962C8B-B14F-4D97-AF65-F5344CB8AC3E}">
        <p14:creationId xmlns:p14="http://schemas.microsoft.com/office/powerpoint/2010/main" val="1324114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A08210-BE05-0444-969E-BDCCB88E3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91"/>
            <a:ext cx="12192000" cy="6600818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099A176C-4B05-3C4C-ABA5-0075B5CEFFAA}"/>
              </a:ext>
            </a:extLst>
          </p:cNvPr>
          <p:cNvSpPr/>
          <p:nvPr/>
        </p:nvSpPr>
        <p:spPr>
          <a:xfrm>
            <a:off x="3465095" y="108284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7B2CC5-65F8-A541-89B6-40C557FAA987}"/>
              </a:ext>
            </a:extLst>
          </p:cNvPr>
          <p:cNvSpPr txBox="1"/>
          <p:nvPr/>
        </p:nvSpPr>
        <p:spPr>
          <a:xfrm>
            <a:off x="1477926" y="5316279"/>
            <a:ext cx="293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5- Pull down select menu</a:t>
            </a:r>
          </a:p>
        </p:txBody>
      </p:sp>
    </p:spTree>
    <p:extLst>
      <p:ext uri="{BB962C8B-B14F-4D97-AF65-F5344CB8AC3E}">
        <p14:creationId xmlns:p14="http://schemas.microsoft.com/office/powerpoint/2010/main" val="114909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15.png" descr="image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07142"/>
            <a:ext cx="9144000" cy="5786636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9071429" y="4572001"/>
            <a:ext cx="1378860" cy="544287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EA3D00"/>
              </a:gs>
              <a:gs pos="100000">
                <a:schemeClr val="accent1">
                  <a:hueOff val="-581876"/>
                  <a:satOff val="19658"/>
                  <a:lumOff val="36617"/>
                </a:schemeClr>
              </a:gs>
            </a:gsLst>
            <a:lin ang="16200000"/>
          </a:gradFill>
          <a:ln>
            <a:solidFill>
              <a:srgbClr val="D34412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B4090-B6CA-B240-9341-FE4A5406753E}"/>
              </a:ext>
            </a:extLst>
          </p:cNvPr>
          <p:cNvSpPr txBox="1"/>
          <p:nvPr/>
        </p:nvSpPr>
        <p:spPr>
          <a:xfrm>
            <a:off x="106325" y="5688418"/>
            <a:ext cx="488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6- Select training you are uploading certificate for</a:t>
            </a:r>
          </a:p>
        </p:txBody>
      </p:sp>
    </p:spTree>
    <p:extLst>
      <p:ext uri="{BB962C8B-B14F-4D97-AF65-F5344CB8AC3E}">
        <p14:creationId xmlns:p14="http://schemas.microsoft.com/office/powerpoint/2010/main" val="65064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FF926D-4CDB-8F42-AE54-8316B6D46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737"/>
            <a:ext cx="12192000" cy="6282526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D13A006C-F127-244A-B64E-40F50B77F39C}"/>
              </a:ext>
            </a:extLst>
          </p:cNvPr>
          <p:cNvSpPr/>
          <p:nvPr/>
        </p:nvSpPr>
        <p:spPr>
          <a:xfrm>
            <a:off x="2935706" y="29397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4547B-BB8A-5042-A255-15FA80EC0B6C}"/>
              </a:ext>
            </a:extLst>
          </p:cNvPr>
          <p:cNvSpPr txBox="1"/>
          <p:nvPr/>
        </p:nvSpPr>
        <p:spPr>
          <a:xfrm>
            <a:off x="1063255" y="5730949"/>
            <a:ext cx="257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7- Select Choose File</a:t>
            </a:r>
          </a:p>
        </p:txBody>
      </p:sp>
    </p:spTree>
    <p:extLst>
      <p:ext uri="{BB962C8B-B14F-4D97-AF65-F5344CB8AC3E}">
        <p14:creationId xmlns:p14="http://schemas.microsoft.com/office/powerpoint/2010/main" val="620709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2B8647-5BB9-0445-8401-713BEAD02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13" y="0"/>
            <a:ext cx="1085977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6A192D-514B-6745-B08A-1009837D3783}"/>
              </a:ext>
            </a:extLst>
          </p:cNvPr>
          <p:cNvSpPr txBox="1"/>
          <p:nvPr/>
        </p:nvSpPr>
        <p:spPr>
          <a:xfrm>
            <a:off x="999460" y="5624623"/>
            <a:ext cx="426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7- Select file that contains your certificate</a:t>
            </a:r>
          </a:p>
        </p:txBody>
      </p:sp>
    </p:spTree>
    <p:extLst>
      <p:ext uri="{BB962C8B-B14F-4D97-AF65-F5344CB8AC3E}">
        <p14:creationId xmlns:p14="http://schemas.microsoft.com/office/powerpoint/2010/main" val="746950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FF46BA-FF50-5C4A-8098-DAF04BE14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" y="0"/>
            <a:ext cx="12158133" cy="6858000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40CB364A-478D-5542-B289-F25B3948D581}"/>
              </a:ext>
            </a:extLst>
          </p:cNvPr>
          <p:cNvSpPr/>
          <p:nvPr/>
        </p:nvSpPr>
        <p:spPr>
          <a:xfrm>
            <a:off x="11478126" y="416292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EC5020-06D0-FF4D-B332-5CA0EF2CD032}"/>
              </a:ext>
            </a:extLst>
          </p:cNvPr>
          <p:cNvSpPr txBox="1"/>
          <p:nvPr/>
        </p:nvSpPr>
        <p:spPr>
          <a:xfrm>
            <a:off x="1169581" y="5858540"/>
            <a:ext cx="2923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8- Select Save Changes</a:t>
            </a:r>
          </a:p>
        </p:txBody>
      </p:sp>
    </p:spTree>
    <p:extLst>
      <p:ext uri="{BB962C8B-B14F-4D97-AF65-F5344CB8AC3E}">
        <p14:creationId xmlns:p14="http://schemas.microsoft.com/office/powerpoint/2010/main" val="2923481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52</Words>
  <Application>Microsoft Office PowerPoint</Application>
  <PresentationFormat>Widescreen</PresentationFormat>
  <Paragraphs>17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srey khmer</dc:creator>
  <cp:lastModifiedBy>Shalonda Horton</cp:lastModifiedBy>
  <cp:revision>6</cp:revision>
  <dcterms:created xsi:type="dcterms:W3CDTF">2020-04-28T19:49:16Z</dcterms:created>
  <dcterms:modified xsi:type="dcterms:W3CDTF">2020-05-22T17:32:34Z</dcterms:modified>
</cp:coreProperties>
</file>