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6" r:id="rId3"/>
    <p:sldId id="268" r:id="rId4"/>
    <p:sldId id="264" r:id="rId5"/>
    <p:sldId id="265" r:id="rId6"/>
    <p:sldId id="267" r:id="rId7"/>
    <p:sldId id="262" r:id="rId8"/>
    <p:sldId id="260" r:id="rId9"/>
    <p:sldId id="261" r:id="rId10"/>
    <p:sldId id="263" r:id="rId11"/>
    <p:sldId id="258" r:id="rId12"/>
    <p:sldId id="259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9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7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5DC48-D8A3-A546-9726-ED4634C04F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97C720-CAAE-6840-9388-AB80711B2A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93502-379B-7D48-B022-4148934EB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ABEE-2E88-354B-B48F-E9547E53C198}" type="datetimeFigureOut">
              <a:rPr lang="en-US" smtClean="0"/>
              <a:t>2/27/21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D53DD-E038-3A40-AF7C-FE3B29C59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3F3A4-6B15-B342-AC19-54892881D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56FF0-FDAA-F440-9723-B1E157D4D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435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2A934-FBA6-E540-A44B-31254B1C5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608B6E-8D35-0641-8CD0-D71353A58B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3A891D-1EF5-9743-867D-320806E48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ABEE-2E88-354B-B48F-E9547E53C198}" type="datetimeFigureOut">
              <a:rPr lang="en-US" smtClean="0"/>
              <a:t>2/27/21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3F93B-B56E-094E-947C-FB67E0E60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FF82D-9E13-F946-8744-563318E3B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56FF0-FDAA-F440-9723-B1E157D4D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11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45E919-1649-4041-947E-76817C06D7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F3B615-0F09-3242-A96A-3159ED53F6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302E95-0B60-3944-98F2-EF30101CA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ABEE-2E88-354B-B48F-E9547E53C198}" type="datetimeFigureOut">
              <a:rPr lang="en-US" smtClean="0"/>
              <a:t>2/27/21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01F98C-AEC6-C047-8402-A076587B1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C2563-1480-494F-9057-3A5EEF8D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56FF0-FDAA-F440-9723-B1E157D4D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80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B5E4B-6B4F-134A-BC60-D655F76BA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80601-C06F-164B-AE41-1587419E1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8252F8-E862-F24F-B4BD-FC4801128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ABEE-2E88-354B-B48F-E9547E53C198}" type="datetimeFigureOut">
              <a:rPr lang="en-US" smtClean="0"/>
              <a:t>2/27/21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98F3A-90E3-5B44-93E1-193937387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11ED6-16F3-5647-A5D3-AC234F90D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56FF0-FDAA-F440-9723-B1E157D4D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154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3ACFB-245F-4B47-9D68-73E2FA0E4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130EF8-523E-6542-A9F9-D195FD214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3B883E-0C86-6543-8E3A-FDEC16359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ABEE-2E88-354B-B48F-E9547E53C198}" type="datetimeFigureOut">
              <a:rPr lang="en-US" smtClean="0"/>
              <a:t>2/27/21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19711-306F-664B-8102-AD82A1AC7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132B3-13A2-C546-80F4-76F883FB0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56FF0-FDAA-F440-9723-B1E157D4D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04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30DA7-2EE4-D047-BD4C-523262B49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4B506-7A49-2C45-9E73-B073E2B4ED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9F4395-1FFB-104D-A7EF-0754FA16A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D3880F-3B2C-1247-AD90-87CE5E9FF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ABEE-2E88-354B-B48F-E9547E53C198}" type="datetimeFigureOut">
              <a:rPr lang="en-US" smtClean="0"/>
              <a:t>2/27/21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9E3AD6-93AE-A041-8411-00884AA85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9C5871-B414-3142-A1C8-3482F2FF7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56FF0-FDAA-F440-9723-B1E157D4D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419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87D88-A649-AB40-987E-E1DB6A950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2D9078-10BC-F041-89D9-18A540404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42E050-068F-6D46-BF26-A89E84C796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B23AC0-9EEC-A244-AC04-2392E56681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D91D42-962C-F448-9AD8-90BF519711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E162D5-7579-3647-BD25-E426EA762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ABEE-2E88-354B-B48F-E9547E53C198}" type="datetimeFigureOut">
              <a:rPr lang="en-US" smtClean="0"/>
              <a:t>2/27/21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902F8F-E819-D84D-8DF3-E2B92D7E2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0FF7BE-A751-4148-8393-26189522F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56FF0-FDAA-F440-9723-B1E157D4D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19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B71C9-5FF4-4941-8D62-D12BC3717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93A546-9C02-4B46-AD57-D6C27E4E4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ABEE-2E88-354B-B48F-E9547E53C198}" type="datetimeFigureOut">
              <a:rPr lang="en-US" smtClean="0"/>
              <a:t>2/27/21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860A62-D923-AA47-A961-CD960E3DE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3622CF-8826-4F48-9BEF-80419FC93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56FF0-FDAA-F440-9723-B1E157D4D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92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165895-5DA1-B44C-AE84-5BCBEF451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ABEE-2E88-354B-B48F-E9547E53C198}" type="datetimeFigureOut">
              <a:rPr lang="en-US" smtClean="0"/>
              <a:t>2/27/21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710600-C9AD-074D-833A-79435D378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78E620-6B7E-774D-8CE3-13DEF68CB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56FF0-FDAA-F440-9723-B1E157D4D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11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3388A-48D8-8D4F-933C-FFA25F2BF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A84FD-9D97-EB4B-9F67-D58B99923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9097B0-F240-674A-934E-1607FC1325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E173B1-9AB9-BA41-9E89-4C055A487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ABEE-2E88-354B-B48F-E9547E53C198}" type="datetimeFigureOut">
              <a:rPr lang="en-US" smtClean="0"/>
              <a:t>2/27/21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0736C0-25D7-F647-ACFA-98E2C5D36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DB557F-CA06-8B41-BE7F-9DA64AE0B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56FF0-FDAA-F440-9723-B1E157D4D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220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A29F7-380F-DD4D-ADA2-2987F75E6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F25C35-B94C-464D-8AC0-37DD2D4465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CBE959-CF30-A94A-8193-F9B514FB0E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53C1C-2B8A-D745-95DB-B0DFA81CE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ABEE-2E88-354B-B48F-E9547E53C198}" type="datetimeFigureOut">
              <a:rPr lang="en-US" smtClean="0"/>
              <a:t>2/27/21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2FEAF8-B1BD-AE47-8651-383AA50C0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77A05-22EE-714D-B30B-33DE82EAD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56FF0-FDAA-F440-9723-B1E157D4D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84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756C12-5607-F84A-91A2-5337B261F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C8EFC0-D0D6-A84E-8361-DE87CE105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6D988-8E76-AE49-9051-48CA833697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6ABEE-2E88-354B-B48F-E9547E53C198}" type="datetimeFigureOut">
              <a:rPr lang="en-US" smtClean="0"/>
              <a:t>2/27/21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6B6F6-A64F-3644-B170-656F6EAF7D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F90A2F-5877-3741-9CE8-8637710E6A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56FF0-FDAA-F440-9723-B1E157D4D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034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5B1A6-A5C7-9E42-9E6B-E0F72B9A77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CDC COVID-19 Training Certificate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D23832-1D19-4342-909A-C3C8C8F4E4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This PowerPoint will help you through the steps required to access the training certificate for:</a:t>
            </a:r>
          </a:p>
          <a:p>
            <a:r>
              <a:rPr lang="en-US" dirty="0"/>
              <a:t>CDC: COVID-19 Vaccine Training: General Overview of Immunization Best Practices for Healthcare Providers</a:t>
            </a:r>
          </a:p>
        </p:txBody>
      </p:sp>
    </p:spTree>
    <p:extLst>
      <p:ext uri="{BB962C8B-B14F-4D97-AF65-F5344CB8AC3E}">
        <p14:creationId xmlns:p14="http://schemas.microsoft.com/office/powerpoint/2010/main" val="478392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162C2-52B6-F245-8788-EB6AF7D99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for course “WB4460”</a:t>
            </a:r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654EAD2-DADA-2647-9A4B-26AD7645C0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6255" y="1825625"/>
            <a:ext cx="7739489" cy="4351338"/>
          </a:xfr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9CDAEF6-4111-2146-952D-70A5111F2D48}"/>
              </a:ext>
            </a:extLst>
          </p:cNvPr>
          <p:cNvCxnSpPr>
            <a:cxnSpLocks/>
          </p:cNvCxnSpPr>
          <p:nvPr/>
        </p:nvCxnSpPr>
        <p:spPr>
          <a:xfrm>
            <a:off x="6287985" y="3314700"/>
            <a:ext cx="1983179" cy="0"/>
          </a:xfrm>
          <a:prstGeom prst="straightConnector1">
            <a:avLst/>
          </a:prstGeom>
          <a:ln w="666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904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11328-5F5C-6445-AE66-ED3AF9FE4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 in the course</a:t>
            </a:r>
          </a:p>
        </p:txBody>
      </p:sp>
      <p:pic>
        <p:nvPicPr>
          <p:cNvPr id="5" name="Content Placeholder 4" descr="Graphical user interface, text, application, Teams&#10;&#10;Description automatically generated">
            <a:extLst>
              <a:ext uri="{FF2B5EF4-FFF2-40B4-BE49-F238E27FC236}">
                <a16:creationId xmlns:a16="http://schemas.microsoft.com/office/drawing/2014/main" id="{1BC71F6C-0681-464A-AC16-33FA4DA8C4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6255" y="1825625"/>
            <a:ext cx="7739489" cy="4351338"/>
          </a:xfr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743B01F-6485-DA49-BC63-124C4D138142}"/>
              </a:ext>
            </a:extLst>
          </p:cNvPr>
          <p:cNvCxnSpPr>
            <a:cxnSpLocks/>
          </p:cNvCxnSpPr>
          <p:nvPr/>
        </p:nvCxnSpPr>
        <p:spPr>
          <a:xfrm>
            <a:off x="1751319" y="4886793"/>
            <a:ext cx="1983179" cy="0"/>
          </a:xfrm>
          <a:prstGeom prst="straightConnector1">
            <a:avLst/>
          </a:prstGeom>
          <a:ln w="666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379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2F26C-E414-B14D-9DE9-BEB128B55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“CNE” credit, even though you don’t actually need the CE’s.</a:t>
            </a:r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EA6712E-204F-1B48-906F-F6C692B879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6255" y="1825625"/>
            <a:ext cx="7739489" cy="4351338"/>
          </a:xfr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8D38C5E-E154-CA49-BDD6-4E1768040280}"/>
              </a:ext>
            </a:extLst>
          </p:cNvPr>
          <p:cNvCxnSpPr>
            <a:cxnSpLocks/>
          </p:cNvCxnSpPr>
          <p:nvPr/>
        </p:nvCxnSpPr>
        <p:spPr>
          <a:xfrm>
            <a:off x="2036131" y="4766872"/>
            <a:ext cx="1983179" cy="0"/>
          </a:xfrm>
          <a:prstGeom prst="straightConnector1">
            <a:avLst/>
          </a:prstGeom>
          <a:ln w="666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9693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4C942-D87F-224B-9553-A824317F3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the Survey and 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5AE7D-8853-2943-AD75-79C39AAC7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After you have selected the class, and picked the CE’s, you will be taken to a survey where you will give feedback on the course.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Be sure to click on the words “evaluation” and complete the evaluation at the end of </a:t>
            </a:r>
            <a:r>
              <a:rPr lang="en-US"/>
              <a:t>the training.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After the survey, you will take a 5 question quiz.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At the end of the quiz, you will be given the option to save and download your certificate.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Upload your certificate into your training profile in TDVR.</a:t>
            </a:r>
          </a:p>
        </p:txBody>
      </p:sp>
    </p:spTree>
    <p:extLst>
      <p:ext uri="{BB962C8B-B14F-4D97-AF65-F5344CB8AC3E}">
        <p14:creationId xmlns:p14="http://schemas.microsoft.com/office/powerpoint/2010/main" val="1325020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F7B4A-7135-9347-952E-43806BEB7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the training module you wish to take.</a:t>
            </a:r>
          </a:p>
        </p:txBody>
      </p:sp>
      <p:pic>
        <p:nvPicPr>
          <p:cNvPr id="5" name="Content Placeholder 4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D6DE5926-895B-0B45-A4AC-5DC030BA08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6255" y="1825625"/>
            <a:ext cx="7739489" cy="4351338"/>
          </a:xfr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79BF40C-CF4D-7747-AD23-E01A7A9EEE42}"/>
              </a:ext>
            </a:extLst>
          </p:cNvPr>
          <p:cNvCxnSpPr>
            <a:cxnSpLocks/>
          </p:cNvCxnSpPr>
          <p:nvPr/>
        </p:nvCxnSpPr>
        <p:spPr>
          <a:xfrm>
            <a:off x="1781299" y="4572000"/>
            <a:ext cx="1983179" cy="0"/>
          </a:xfrm>
          <a:prstGeom prst="straightConnector1">
            <a:avLst/>
          </a:prstGeom>
          <a:ln w="666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201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4AC3C-2C9C-BF4E-B9EE-E6545E48A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”Continue”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36DA301-9B4F-1A4C-85C8-BB3691433E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6255" y="1825625"/>
            <a:ext cx="7739489" cy="4351338"/>
          </a:xfr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8E262D4-82CE-2D4F-9F5F-EDA5BC2DA1A6}"/>
              </a:ext>
            </a:extLst>
          </p:cNvPr>
          <p:cNvCxnSpPr>
            <a:cxnSpLocks/>
          </p:cNvCxnSpPr>
          <p:nvPr/>
        </p:nvCxnSpPr>
        <p:spPr>
          <a:xfrm>
            <a:off x="3672092" y="6044339"/>
            <a:ext cx="1983179" cy="0"/>
          </a:xfrm>
          <a:prstGeom prst="straightConnector1">
            <a:avLst/>
          </a:prstGeom>
          <a:ln w="666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10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119D1-7057-0047-827A-6EEB43FBA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“Continuing Education Information”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767C58F-21CA-264F-BA7A-6DF5D08C75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6255" y="1825625"/>
            <a:ext cx="7739489" cy="4351338"/>
          </a:xfr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876FA9A-D466-7E4C-8621-F536A3A50E6E}"/>
              </a:ext>
            </a:extLst>
          </p:cNvPr>
          <p:cNvCxnSpPr>
            <a:cxnSpLocks/>
          </p:cNvCxnSpPr>
          <p:nvPr/>
        </p:nvCxnSpPr>
        <p:spPr>
          <a:xfrm>
            <a:off x="838200" y="5717208"/>
            <a:ext cx="1983179" cy="0"/>
          </a:xfrm>
          <a:prstGeom prst="straightConnector1">
            <a:avLst/>
          </a:prstGeom>
          <a:ln w="666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130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337DE-D48F-1C43-8912-A63579A39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“</a:t>
            </a:r>
            <a:r>
              <a:rPr lang="en-US" dirty="0" err="1">
                <a:solidFill>
                  <a:srgbClr val="00B0F0"/>
                </a:solidFill>
              </a:rPr>
              <a:t>cdc.gov</a:t>
            </a:r>
            <a:r>
              <a:rPr lang="en-US" dirty="0">
                <a:solidFill>
                  <a:srgbClr val="00B0F0"/>
                </a:solidFill>
              </a:rPr>
              <a:t>/</a:t>
            </a:r>
            <a:r>
              <a:rPr lang="en-US" dirty="0" err="1">
                <a:solidFill>
                  <a:srgbClr val="00B0F0"/>
                </a:solidFill>
              </a:rPr>
              <a:t>getCE</a:t>
            </a:r>
            <a:r>
              <a:rPr lang="en-US" dirty="0"/>
              <a:t>” hyperlink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E7E600E-A01E-974E-95E9-134F1A3CE3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6255" y="1825625"/>
            <a:ext cx="7739489" cy="4351338"/>
          </a:xfr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4367974-463D-D246-BB53-2AECEA2F5D09}"/>
              </a:ext>
            </a:extLst>
          </p:cNvPr>
          <p:cNvCxnSpPr>
            <a:cxnSpLocks/>
          </p:cNvCxnSpPr>
          <p:nvPr/>
        </p:nvCxnSpPr>
        <p:spPr>
          <a:xfrm flipV="1">
            <a:off x="7564953" y="3771901"/>
            <a:ext cx="0" cy="1885949"/>
          </a:xfrm>
          <a:prstGeom prst="straightConnector1">
            <a:avLst/>
          </a:prstGeom>
          <a:ln w="666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9059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36CC0-5CA6-244C-A0E8-6935DBD3B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an Account</a:t>
            </a:r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B20AA15-9698-664D-87C7-1C8C76A987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6255" y="1825625"/>
            <a:ext cx="7739489" cy="4351338"/>
          </a:xfr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9DD86E2-8A74-C04E-9764-E20AED722205}"/>
              </a:ext>
            </a:extLst>
          </p:cNvPr>
          <p:cNvCxnSpPr>
            <a:cxnSpLocks/>
          </p:cNvCxnSpPr>
          <p:nvPr/>
        </p:nvCxnSpPr>
        <p:spPr>
          <a:xfrm>
            <a:off x="5422570" y="3869871"/>
            <a:ext cx="1983179" cy="0"/>
          </a:xfrm>
          <a:prstGeom prst="straightConnector1">
            <a:avLst/>
          </a:prstGeom>
          <a:ln w="666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9412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C5629-CBEA-5A4E-A243-A14BFE66B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Agree to Terms</a:t>
            </a:r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AF1499C-8E03-B44D-85A2-6D5A84D962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6255" y="1825625"/>
            <a:ext cx="7739489" cy="4351338"/>
          </a:xfr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CEE612C-4C97-ED40-B756-69B8C6F29C59}"/>
              </a:ext>
            </a:extLst>
          </p:cNvPr>
          <p:cNvCxnSpPr>
            <a:cxnSpLocks/>
          </p:cNvCxnSpPr>
          <p:nvPr/>
        </p:nvCxnSpPr>
        <p:spPr>
          <a:xfrm>
            <a:off x="4949042" y="5698671"/>
            <a:ext cx="1983179" cy="0"/>
          </a:xfrm>
          <a:prstGeom prst="straightConnector1">
            <a:avLst/>
          </a:prstGeom>
          <a:ln w="666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584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BC069-1051-B645-BBC8-CC922B894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 in to your new Account.</a:t>
            </a:r>
          </a:p>
        </p:txBody>
      </p:sp>
      <p:pic>
        <p:nvPicPr>
          <p:cNvPr id="5" name="Content Placeholder 4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DBAC51D7-C00B-0B4C-A2F3-2D548F1C3A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6255" y="1825625"/>
            <a:ext cx="7739489" cy="4351338"/>
          </a:xfr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C3A0E00-8F0B-C444-9139-2CDDFD0841E7}"/>
              </a:ext>
            </a:extLst>
          </p:cNvPr>
          <p:cNvCxnSpPr>
            <a:cxnSpLocks/>
          </p:cNvCxnSpPr>
          <p:nvPr/>
        </p:nvCxnSpPr>
        <p:spPr>
          <a:xfrm>
            <a:off x="4655128" y="3641271"/>
            <a:ext cx="1983179" cy="0"/>
          </a:xfrm>
          <a:prstGeom prst="straightConnector1">
            <a:avLst/>
          </a:prstGeom>
          <a:ln w="666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8129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6C383-E16C-4A45-890C-5C60C7178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2 security questions.</a:t>
            </a:r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182BD8F-38B5-AF4B-8F0C-E42B480268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6255" y="1825625"/>
            <a:ext cx="7739489" cy="4351338"/>
          </a:xfr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005BDF3-B19D-E249-A949-8A66E710097F}"/>
              </a:ext>
            </a:extLst>
          </p:cNvPr>
          <p:cNvCxnSpPr>
            <a:cxnSpLocks/>
          </p:cNvCxnSpPr>
          <p:nvPr/>
        </p:nvCxnSpPr>
        <p:spPr>
          <a:xfrm>
            <a:off x="1944585" y="4718958"/>
            <a:ext cx="1983179" cy="0"/>
          </a:xfrm>
          <a:prstGeom prst="straightConnector1">
            <a:avLst/>
          </a:prstGeom>
          <a:ln w="666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6A62E86-3164-E948-8641-1149BCDAA7D3}"/>
              </a:ext>
            </a:extLst>
          </p:cNvPr>
          <p:cNvCxnSpPr>
            <a:cxnSpLocks/>
          </p:cNvCxnSpPr>
          <p:nvPr/>
        </p:nvCxnSpPr>
        <p:spPr>
          <a:xfrm>
            <a:off x="1944585" y="5257800"/>
            <a:ext cx="1983179" cy="0"/>
          </a:xfrm>
          <a:prstGeom prst="straightConnector1">
            <a:avLst/>
          </a:prstGeom>
          <a:ln w="666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978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201</Words>
  <Application>Microsoft Macintosh PowerPoint</Application>
  <PresentationFormat>Widescreen</PresentationFormat>
  <Paragraphs>24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CDC COVID-19 Training Certificate</vt:lpstr>
      <vt:lpstr>Select the training module you wish to take.</vt:lpstr>
      <vt:lpstr>Click ”Continue”</vt:lpstr>
      <vt:lpstr>Select “Continuing Education Information”</vt:lpstr>
      <vt:lpstr>Select “cdc.gov/getCE” hyperlink</vt:lpstr>
      <vt:lpstr>Create an Account</vt:lpstr>
      <vt:lpstr>Agree to Terms</vt:lpstr>
      <vt:lpstr>Log in to your new Account.</vt:lpstr>
      <vt:lpstr>Answer 2 security questions.</vt:lpstr>
      <vt:lpstr>Search for course “WB4460”</vt:lpstr>
      <vt:lpstr>Enroll in the course</vt:lpstr>
      <vt:lpstr>Select “CNE” credit, even though you don’t actually need the CE’s.</vt:lpstr>
      <vt:lpstr>Complete the Survey and Quiz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CDC COVID-19 Training Certificate</dc:title>
  <dc:creator>Jeffery Wagner</dc:creator>
  <cp:lastModifiedBy>Microsoft Office User</cp:lastModifiedBy>
  <cp:revision>5</cp:revision>
  <dcterms:created xsi:type="dcterms:W3CDTF">2021-01-08T20:19:00Z</dcterms:created>
  <dcterms:modified xsi:type="dcterms:W3CDTF">2021-02-28T01:54:02Z</dcterms:modified>
</cp:coreProperties>
</file>