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dp" ContentType="image/vnd.ms-photo"/>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1"/>
  </p:notesMasterIdLst>
  <p:handoutMasterIdLst>
    <p:handoutMasterId r:id="rId32"/>
  </p:handoutMasterIdLst>
  <p:sldIdLst>
    <p:sldId id="256" r:id="rId3"/>
    <p:sldId id="265" r:id="rId4"/>
    <p:sldId id="278" r:id="rId5"/>
    <p:sldId id="301" r:id="rId6"/>
    <p:sldId id="281" r:id="rId7"/>
    <p:sldId id="302" r:id="rId8"/>
    <p:sldId id="280" r:id="rId9"/>
    <p:sldId id="303" r:id="rId10"/>
    <p:sldId id="304" r:id="rId11"/>
    <p:sldId id="305" r:id="rId12"/>
    <p:sldId id="284" r:id="rId13"/>
    <p:sldId id="295" r:id="rId14"/>
    <p:sldId id="306" r:id="rId15"/>
    <p:sldId id="285" r:id="rId16"/>
    <p:sldId id="286" r:id="rId17"/>
    <p:sldId id="296" r:id="rId18"/>
    <p:sldId id="297" r:id="rId19"/>
    <p:sldId id="287" r:id="rId20"/>
    <p:sldId id="289" r:id="rId21"/>
    <p:sldId id="307" r:id="rId22"/>
    <p:sldId id="314" r:id="rId23"/>
    <p:sldId id="315" r:id="rId24"/>
    <p:sldId id="316" r:id="rId25"/>
    <p:sldId id="309" r:id="rId26"/>
    <p:sldId id="310" r:id="rId27"/>
    <p:sldId id="312" r:id="rId28"/>
    <p:sldId id="313" r:id="rId29"/>
    <p:sldId id="300" r:id="rId3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8E8"/>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howGuides="1">
      <p:cViewPr varScale="1">
        <p:scale>
          <a:sx n="75" d="100"/>
          <a:sy n="75" d="100"/>
        </p:scale>
        <p:origin x="62" y="283"/>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notesTextViewPr>
    <p:cViewPr>
      <p:scale>
        <a:sx n="1" d="1"/>
        <a:sy n="1" d="1"/>
      </p:scale>
      <p:origin x="0" y="0"/>
    </p:cViewPr>
  </p:notesTextViewPr>
  <p:notesViewPr>
    <p:cSldViewPr>
      <p:cViewPr varScale="1">
        <p:scale>
          <a:sx n="66" d="100"/>
          <a:sy n="66" d="100"/>
        </p:scale>
        <p:origin x="2250"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2">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3">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91F6F9C-4641-451C-B0E8-B5BE141388E7}" type="doc">
      <dgm:prSet loTypeId="urn:microsoft.com/office/officeart/2005/8/layout/hProcess11" loCatId="process" qsTypeId="urn:microsoft.com/office/officeart/2005/8/quickstyle/simple1" qsCatId="simple" csTypeId="urn:microsoft.com/office/officeart/2005/8/colors/accent0_1" csCatId="mainScheme" phldr="1"/>
      <dgm:spPr/>
      <dgm:t>
        <a:bodyPr/>
        <a:lstStyle/>
        <a:p>
          <a:endParaRPr lang="zh-CN" altLang="en-US"/>
        </a:p>
      </dgm:t>
    </dgm:pt>
    <dgm:pt modelId="{2EA4E985-1914-48E4-8660-7052D47A6706}">
      <dgm:prSet/>
      <dgm:spPr/>
      <dgm:t>
        <a:bodyPr/>
        <a:lstStyle/>
        <a:p>
          <a:pPr rtl="0"/>
          <a:r>
            <a:rPr lang="zh-CN" dirty="0" smtClean="0"/>
            <a:t>实验前期</a:t>
          </a:r>
          <a:endParaRPr lang="zh-CN" dirty="0"/>
        </a:p>
      </dgm:t>
    </dgm:pt>
    <dgm:pt modelId="{E76B67BE-7F1C-4535-BB9E-0B3A8487720E}" cxnId="{27DD157F-AA35-4324-854F-DA63B54CBA39}" type="parTrans">
      <dgm:prSet/>
      <dgm:spPr/>
      <dgm:t>
        <a:bodyPr/>
        <a:lstStyle/>
        <a:p>
          <a:endParaRPr lang="zh-CN" altLang="en-US"/>
        </a:p>
      </dgm:t>
    </dgm:pt>
    <dgm:pt modelId="{1F4A785E-ED83-47BD-B7ED-BF2D6CB0B2B0}" cxnId="{27DD157F-AA35-4324-854F-DA63B54CBA39}" type="sibTrans">
      <dgm:prSet/>
      <dgm:spPr/>
      <dgm:t>
        <a:bodyPr/>
        <a:lstStyle/>
        <a:p>
          <a:endParaRPr lang="zh-CN" altLang="en-US"/>
        </a:p>
      </dgm:t>
    </dgm:pt>
    <dgm:pt modelId="{CCAD5C87-3BB0-42CD-9985-B80FFFAF1854}">
      <dgm:prSet/>
      <dgm:spPr/>
      <dgm:t>
        <a:bodyPr/>
        <a:lstStyle/>
        <a:p>
          <a:pPr rtl="0"/>
          <a:r>
            <a:rPr lang="zh-CN" dirty="0" smtClean="0"/>
            <a:t>实验中期</a:t>
          </a:r>
          <a:endParaRPr lang="zh-CN" dirty="0"/>
        </a:p>
      </dgm:t>
    </dgm:pt>
    <dgm:pt modelId="{554B52EB-07F9-4382-A37B-28C8C160C53F}" cxnId="{B7A881FF-0BFC-4C82-8EAC-79ECD0F9E7A7}" type="parTrans">
      <dgm:prSet/>
      <dgm:spPr/>
      <dgm:t>
        <a:bodyPr/>
        <a:lstStyle/>
        <a:p>
          <a:endParaRPr lang="zh-CN" altLang="en-US"/>
        </a:p>
      </dgm:t>
    </dgm:pt>
    <dgm:pt modelId="{FCC77529-2F86-40F4-B547-AC8646A38A6E}" cxnId="{B7A881FF-0BFC-4C82-8EAC-79ECD0F9E7A7}" type="sibTrans">
      <dgm:prSet/>
      <dgm:spPr/>
      <dgm:t>
        <a:bodyPr/>
        <a:lstStyle/>
        <a:p>
          <a:endParaRPr lang="zh-CN" altLang="en-US"/>
        </a:p>
      </dgm:t>
    </dgm:pt>
    <dgm:pt modelId="{D2C3BA39-7E4B-44F8-B153-E4FAC1F392A8}">
      <dgm:prSet/>
      <dgm:spPr/>
      <dgm:t>
        <a:bodyPr/>
        <a:lstStyle/>
        <a:p>
          <a:pPr rtl="0"/>
          <a:r>
            <a:rPr lang="zh-CN" dirty="0" smtClean="0"/>
            <a:t>实验后期</a:t>
          </a:r>
          <a:endParaRPr lang="zh-CN" dirty="0"/>
        </a:p>
      </dgm:t>
    </dgm:pt>
    <dgm:pt modelId="{1A644C8A-0F93-4E54-9F72-F9D43F9E322B}" cxnId="{6AF51510-779E-4338-8C31-DEE7CE6CB64F}" type="parTrans">
      <dgm:prSet/>
      <dgm:spPr/>
      <dgm:t>
        <a:bodyPr/>
        <a:lstStyle/>
        <a:p>
          <a:endParaRPr lang="zh-CN" altLang="en-US"/>
        </a:p>
      </dgm:t>
    </dgm:pt>
    <dgm:pt modelId="{8A882969-0F7D-49D7-ADBB-E9DF24F75A24}" cxnId="{6AF51510-779E-4338-8C31-DEE7CE6CB64F}" type="sibTrans">
      <dgm:prSet/>
      <dgm:spPr/>
      <dgm:t>
        <a:bodyPr/>
        <a:lstStyle/>
        <a:p>
          <a:endParaRPr lang="zh-CN" altLang="en-US"/>
        </a:p>
      </dgm:t>
    </dgm:pt>
    <dgm:pt modelId="{52E54E7A-BB41-4BE6-BEFB-67C310A1FE1C}">
      <dgm:prSet/>
      <dgm:spPr/>
      <dgm:t>
        <a:bodyPr/>
        <a:lstStyle/>
        <a:p>
          <a:pPr rtl="0"/>
          <a:r>
            <a:rPr lang="zh-CN" dirty="0" smtClean="0"/>
            <a:t>实验</a:t>
          </a:r>
          <a:r>
            <a:rPr lang="zh-CN" altLang="en-US" dirty="0" smtClean="0"/>
            <a:t>总结</a:t>
          </a:r>
          <a:endParaRPr lang="zh-CN" dirty="0"/>
        </a:p>
      </dgm:t>
    </dgm:pt>
    <dgm:pt modelId="{964AA15D-93D4-4977-A9B2-38AAF4449D0F}" cxnId="{E9A79470-04E2-460A-A925-F430747380A6}" type="parTrans">
      <dgm:prSet/>
      <dgm:spPr/>
      <dgm:t>
        <a:bodyPr/>
        <a:lstStyle/>
        <a:p>
          <a:endParaRPr lang="zh-CN" altLang="en-US"/>
        </a:p>
      </dgm:t>
    </dgm:pt>
    <dgm:pt modelId="{9C4AC09A-5B6B-4352-8503-6319EC196443}" cxnId="{E9A79470-04E2-460A-A925-F430747380A6}" type="sibTrans">
      <dgm:prSet/>
      <dgm:spPr/>
      <dgm:t>
        <a:bodyPr/>
        <a:lstStyle/>
        <a:p>
          <a:endParaRPr lang="zh-CN" altLang="en-US"/>
        </a:p>
      </dgm:t>
    </dgm:pt>
    <dgm:pt modelId="{86930C31-841E-4983-AF1E-B3D3917EBA67}" type="pres">
      <dgm:prSet presAssocID="{391F6F9C-4641-451C-B0E8-B5BE141388E7}" presName="Name0" presStyleCnt="0">
        <dgm:presLayoutVars>
          <dgm:dir/>
          <dgm:resizeHandles val="exact"/>
        </dgm:presLayoutVars>
      </dgm:prSet>
      <dgm:spPr/>
      <dgm:t>
        <a:bodyPr/>
        <a:lstStyle/>
        <a:p>
          <a:endParaRPr lang="zh-CN" altLang="en-US"/>
        </a:p>
      </dgm:t>
    </dgm:pt>
    <dgm:pt modelId="{9E1B84D4-F192-4F83-BD62-614A63CC2C86}" type="pres">
      <dgm:prSet presAssocID="{391F6F9C-4641-451C-B0E8-B5BE141388E7}" presName="arrow" presStyleLbl="bgShp" presStyleIdx="0" presStyleCnt="1"/>
      <dgm:spPr/>
      <dgm:t>
        <a:bodyPr/>
        <a:lstStyle/>
        <a:p>
          <a:endParaRPr lang="zh-CN" altLang="en-US"/>
        </a:p>
      </dgm:t>
    </dgm:pt>
    <dgm:pt modelId="{15A60F82-0748-46BA-BC38-40DFAC729ED3}" type="pres">
      <dgm:prSet presAssocID="{391F6F9C-4641-451C-B0E8-B5BE141388E7}" presName="points" presStyleCnt="0"/>
      <dgm:spPr/>
      <dgm:t>
        <a:bodyPr/>
        <a:lstStyle/>
        <a:p>
          <a:endParaRPr lang="zh-CN" altLang="en-US"/>
        </a:p>
      </dgm:t>
    </dgm:pt>
    <dgm:pt modelId="{44767487-5A9D-47C3-BE62-079537740A39}" type="pres">
      <dgm:prSet presAssocID="{2EA4E985-1914-48E4-8660-7052D47A6706}" presName="compositeA" presStyleCnt="0"/>
      <dgm:spPr/>
      <dgm:t>
        <a:bodyPr/>
        <a:lstStyle/>
        <a:p>
          <a:endParaRPr lang="zh-CN" altLang="en-US"/>
        </a:p>
      </dgm:t>
    </dgm:pt>
    <dgm:pt modelId="{BF66A8E8-300A-4E86-A734-538D609145D3}" type="pres">
      <dgm:prSet presAssocID="{2EA4E985-1914-48E4-8660-7052D47A6706}" presName="textA" presStyleLbl="revTx" presStyleIdx="0" presStyleCnt="4">
        <dgm:presLayoutVars>
          <dgm:bulletEnabled val="1"/>
        </dgm:presLayoutVars>
      </dgm:prSet>
      <dgm:spPr/>
      <dgm:t>
        <a:bodyPr/>
        <a:lstStyle/>
        <a:p>
          <a:endParaRPr lang="zh-CN" altLang="en-US"/>
        </a:p>
      </dgm:t>
    </dgm:pt>
    <dgm:pt modelId="{5DBE17A1-5A8B-4205-800F-11A6E7CD81BB}" type="pres">
      <dgm:prSet presAssocID="{2EA4E985-1914-48E4-8660-7052D47A6706}" presName="circleA" presStyleLbl="node1" presStyleIdx="0" presStyleCnt="4"/>
      <dgm:spPr/>
      <dgm:t>
        <a:bodyPr/>
        <a:lstStyle/>
        <a:p>
          <a:endParaRPr lang="zh-CN" altLang="en-US"/>
        </a:p>
      </dgm:t>
    </dgm:pt>
    <dgm:pt modelId="{25151068-7151-4DAA-905B-D4456F5022D6}" type="pres">
      <dgm:prSet presAssocID="{2EA4E985-1914-48E4-8660-7052D47A6706}" presName="spaceA" presStyleCnt="0"/>
      <dgm:spPr/>
      <dgm:t>
        <a:bodyPr/>
        <a:lstStyle/>
        <a:p>
          <a:endParaRPr lang="zh-CN" altLang="en-US"/>
        </a:p>
      </dgm:t>
    </dgm:pt>
    <dgm:pt modelId="{496EB46E-6AE5-4C78-9C3D-F4451171960A}" type="pres">
      <dgm:prSet presAssocID="{1F4A785E-ED83-47BD-B7ED-BF2D6CB0B2B0}" presName="space" presStyleCnt="0"/>
      <dgm:spPr/>
      <dgm:t>
        <a:bodyPr/>
        <a:lstStyle/>
        <a:p>
          <a:endParaRPr lang="zh-CN" altLang="en-US"/>
        </a:p>
      </dgm:t>
    </dgm:pt>
    <dgm:pt modelId="{9F197175-AC05-4CA2-8743-5EB973A6B5E9}" type="pres">
      <dgm:prSet presAssocID="{CCAD5C87-3BB0-42CD-9985-B80FFFAF1854}" presName="compositeB" presStyleCnt="0"/>
      <dgm:spPr/>
      <dgm:t>
        <a:bodyPr/>
        <a:lstStyle/>
        <a:p>
          <a:endParaRPr lang="zh-CN" altLang="en-US"/>
        </a:p>
      </dgm:t>
    </dgm:pt>
    <dgm:pt modelId="{9D225621-C532-4F5A-AE0C-493D03818C65}" type="pres">
      <dgm:prSet presAssocID="{CCAD5C87-3BB0-42CD-9985-B80FFFAF1854}" presName="textB" presStyleLbl="revTx" presStyleIdx="1" presStyleCnt="4">
        <dgm:presLayoutVars>
          <dgm:bulletEnabled val="1"/>
        </dgm:presLayoutVars>
      </dgm:prSet>
      <dgm:spPr/>
      <dgm:t>
        <a:bodyPr/>
        <a:lstStyle/>
        <a:p>
          <a:endParaRPr lang="zh-CN" altLang="en-US"/>
        </a:p>
      </dgm:t>
    </dgm:pt>
    <dgm:pt modelId="{58A1F683-8A6F-4B33-9884-F537A0F19663}" type="pres">
      <dgm:prSet presAssocID="{CCAD5C87-3BB0-42CD-9985-B80FFFAF1854}" presName="circleB" presStyleLbl="node1" presStyleIdx="1" presStyleCnt="4"/>
      <dgm:spPr/>
      <dgm:t>
        <a:bodyPr/>
        <a:lstStyle/>
        <a:p>
          <a:endParaRPr lang="zh-CN" altLang="en-US"/>
        </a:p>
      </dgm:t>
    </dgm:pt>
    <dgm:pt modelId="{4DAAC6A2-DBB9-41D6-B6B3-6AEA754985D5}" type="pres">
      <dgm:prSet presAssocID="{CCAD5C87-3BB0-42CD-9985-B80FFFAF1854}" presName="spaceB" presStyleCnt="0"/>
      <dgm:spPr/>
      <dgm:t>
        <a:bodyPr/>
        <a:lstStyle/>
        <a:p>
          <a:endParaRPr lang="zh-CN" altLang="en-US"/>
        </a:p>
      </dgm:t>
    </dgm:pt>
    <dgm:pt modelId="{1E6550FB-976C-4BF6-A150-CD90A842A81D}" type="pres">
      <dgm:prSet presAssocID="{FCC77529-2F86-40F4-B547-AC8646A38A6E}" presName="space" presStyleCnt="0"/>
      <dgm:spPr/>
      <dgm:t>
        <a:bodyPr/>
        <a:lstStyle/>
        <a:p>
          <a:endParaRPr lang="zh-CN" altLang="en-US"/>
        </a:p>
      </dgm:t>
    </dgm:pt>
    <dgm:pt modelId="{3CE3AA96-F535-41D4-967A-165C0614EB15}" type="pres">
      <dgm:prSet presAssocID="{D2C3BA39-7E4B-44F8-B153-E4FAC1F392A8}" presName="compositeA" presStyleCnt="0"/>
      <dgm:spPr/>
      <dgm:t>
        <a:bodyPr/>
        <a:lstStyle/>
        <a:p>
          <a:endParaRPr lang="zh-CN" altLang="en-US"/>
        </a:p>
      </dgm:t>
    </dgm:pt>
    <dgm:pt modelId="{75219983-D47C-48E5-B063-2B2C3F1E5CED}" type="pres">
      <dgm:prSet presAssocID="{D2C3BA39-7E4B-44F8-B153-E4FAC1F392A8}" presName="textA" presStyleLbl="revTx" presStyleIdx="2" presStyleCnt="4">
        <dgm:presLayoutVars>
          <dgm:bulletEnabled val="1"/>
        </dgm:presLayoutVars>
      </dgm:prSet>
      <dgm:spPr/>
      <dgm:t>
        <a:bodyPr/>
        <a:lstStyle/>
        <a:p>
          <a:endParaRPr lang="zh-CN" altLang="en-US"/>
        </a:p>
      </dgm:t>
    </dgm:pt>
    <dgm:pt modelId="{83618119-9418-4459-A453-EE374A9C5FCB}" type="pres">
      <dgm:prSet presAssocID="{D2C3BA39-7E4B-44F8-B153-E4FAC1F392A8}" presName="circleA" presStyleLbl="node1" presStyleIdx="2" presStyleCnt="4"/>
      <dgm:spPr/>
      <dgm:t>
        <a:bodyPr/>
        <a:lstStyle/>
        <a:p>
          <a:endParaRPr lang="zh-CN" altLang="en-US"/>
        </a:p>
      </dgm:t>
    </dgm:pt>
    <dgm:pt modelId="{1ACF23DC-0C59-48AA-9E99-8746D7211A18}" type="pres">
      <dgm:prSet presAssocID="{D2C3BA39-7E4B-44F8-B153-E4FAC1F392A8}" presName="spaceA" presStyleCnt="0"/>
      <dgm:spPr/>
      <dgm:t>
        <a:bodyPr/>
        <a:lstStyle/>
        <a:p>
          <a:endParaRPr lang="zh-CN" altLang="en-US"/>
        </a:p>
      </dgm:t>
    </dgm:pt>
    <dgm:pt modelId="{5A01367B-F10D-476C-9602-C7445657A0CA}" type="pres">
      <dgm:prSet presAssocID="{8A882969-0F7D-49D7-ADBB-E9DF24F75A24}" presName="space" presStyleCnt="0"/>
      <dgm:spPr/>
      <dgm:t>
        <a:bodyPr/>
        <a:lstStyle/>
        <a:p>
          <a:endParaRPr lang="zh-CN" altLang="en-US"/>
        </a:p>
      </dgm:t>
    </dgm:pt>
    <dgm:pt modelId="{BCFEB72C-5CC0-46F4-87DB-683382C1ED7D}" type="pres">
      <dgm:prSet presAssocID="{52E54E7A-BB41-4BE6-BEFB-67C310A1FE1C}" presName="compositeB" presStyleCnt="0"/>
      <dgm:spPr/>
      <dgm:t>
        <a:bodyPr/>
        <a:lstStyle/>
        <a:p>
          <a:endParaRPr lang="zh-CN" altLang="en-US"/>
        </a:p>
      </dgm:t>
    </dgm:pt>
    <dgm:pt modelId="{6A2B1726-D70C-4440-A94B-14CBA5293BF0}" type="pres">
      <dgm:prSet presAssocID="{52E54E7A-BB41-4BE6-BEFB-67C310A1FE1C}" presName="textB" presStyleLbl="revTx" presStyleIdx="3" presStyleCnt="4">
        <dgm:presLayoutVars>
          <dgm:bulletEnabled val="1"/>
        </dgm:presLayoutVars>
      </dgm:prSet>
      <dgm:spPr/>
      <dgm:t>
        <a:bodyPr/>
        <a:lstStyle/>
        <a:p>
          <a:endParaRPr lang="zh-CN" altLang="en-US"/>
        </a:p>
      </dgm:t>
    </dgm:pt>
    <dgm:pt modelId="{AC5B7E33-6129-4D46-8309-1014B865B913}" type="pres">
      <dgm:prSet presAssocID="{52E54E7A-BB41-4BE6-BEFB-67C310A1FE1C}" presName="circleB" presStyleLbl="node1" presStyleIdx="3" presStyleCnt="4"/>
      <dgm:spPr/>
      <dgm:t>
        <a:bodyPr/>
        <a:lstStyle/>
        <a:p>
          <a:endParaRPr lang="zh-CN" altLang="en-US"/>
        </a:p>
      </dgm:t>
    </dgm:pt>
    <dgm:pt modelId="{4211C507-8EB4-4D3C-B300-C824EFD38EAC}" type="pres">
      <dgm:prSet presAssocID="{52E54E7A-BB41-4BE6-BEFB-67C310A1FE1C}" presName="spaceB" presStyleCnt="0"/>
      <dgm:spPr/>
      <dgm:t>
        <a:bodyPr/>
        <a:lstStyle/>
        <a:p>
          <a:endParaRPr lang="zh-CN" altLang="en-US"/>
        </a:p>
      </dgm:t>
    </dgm:pt>
  </dgm:ptLst>
  <dgm:cxnLst>
    <dgm:cxn modelId="{61570058-2420-475C-8B9D-537364561507}" type="presOf" srcId="{D2C3BA39-7E4B-44F8-B153-E4FAC1F392A8}" destId="{75219983-D47C-48E5-B063-2B2C3F1E5CED}" srcOrd="0" destOrd="0" presId="urn:microsoft.com/office/officeart/2005/8/layout/hProcess11"/>
    <dgm:cxn modelId="{7988D95B-5ABF-49F0-A0CC-AF85E49CE49C}" type="presOf" srcId="{52E54E7A-BB41-4BE6-BEFB-67C310A1FE1C}" destId="{6A2B1726-D70C-4440-A94B-14CBA5293BF0}" srcOrd="0" destOrd="0" presId="urn:microsoft.com/office/officeart/2005/8/layout/hProcess11"/>
    <dgm:cxn modelId="{F7740213-2659-4085-B731-A419F0C4C58C}" type="presOf" srcId="{CCAD5C87-3BB0-42CD-9985-B80FFFAF1854}" destId="{9D225621-C532-4F5A-AE0C-493D03818C65}" srcOrd="0" destOrd="0" presId="urn:microsoft.com/office/officeart/2005/8/layout/hProcess11"/>
    <dgm:cxn modelId="{27DD157F-AA35-4324-854F-DA63B54CBA39}" srcId="{391F6F9C-4641-451C-B0E8-B5BE141388E7}" destId="{2EA4E985-1914-48E4-8660-7052D47A6706}" srcOrd="0" destOrd="0" parTransId="{E76B67BE-7F1C-4535-BB9E-0B3A8487720E}" sibTransId="{1F4A785E-ED83-47BD-B7ED-BF2D6CB0B2B0}"/>
    <dgm:cxn modelId="{6AF51510-779E-4338-8C31-DEE7CE6CB64F}" srcId="{391F6F9C-4641-451C-B0E8-B5BE141388E7}" destId="{D2C3BA39-7E4B-44F8-B153-E4FAC1F392A8}" srcOrd="2" destOrd="0" parTransId="{1A644C8A-0F93-4E54-9F72-F9D43F9E322B}" sibTransId="{8A882969-0F7D-49D7-ADBB-E9DF24F75A24}"/>
    <dgm:cxn modelId="{B7A881FF-0BFC-4C82-8EAC-79ECD0F9E7A7}" srcId="{391F6F9C-4641-451C-B0E8-B5BE141388E7}" destId="{CCAD5C87-3BB0-42CD-9985-B80FFFAF1854}" srcOrd="1" destOrd="0" parTransId="{554B52EB-07F9-4382-A37B-28C8C160C53F}" sibTransId="{FCC77529-2F86-40F4-B547-AC8646A38A6E}"/>
    <dgm:cxn modelId="{E9A79470-04E2-460A-A925-F430747380A6}" srcId="{391F6F9C-4641-451C-B0E8-B5BE141388E7}" destId="{52E54E7A-BB41-4BE6-BEFB-67C310A1FE1C}" srcOrd="3" destOrd="0" parTransId="{964AA15D-93D4-4977-A9B2-38AAF4449D0F}" sibTransId="{9C4AC09A-5B6B-4352-8503-6319EC196443}"/>
    <dgm:cxn modelId="{FD7E9C6C-96FB-4A46-B164-8739060FB8A7}" type="presOf" srcId="{2EA4E985-1914-48E4-8660-7052D47A6706}" destId="{BF66A8E8-300A-4E86-A734-538D609145D3}" srcOrd="0" destOrd="0" presId="urn:microsoft.com/office/officeart/2005/8/layout/hProcess11"/>
    <dgm:cxn modelId="{1C83A092-DC1D-42D1-B50E-ADD43122EBCB}" type="presOf" srcId="{391F6F9C-4641-451C-B0E8-B5BE141388E7}" destId="{86930C31-841E-4983-AF1E-B3D3917EBA67}" srcOrd="0" destOrd="0" presId="urn:microsoft.com/office/officeart/2005/8/layout/hProcess11"/>
    <dgm:cxn modelId="{F2257E4D-8E24-41E3-9044-DCFDEACC117E}" type="presParOf" srcId="{86930C31-841E-4983-AF1E-B3D3917EBA67}" destId="{9E1B84D4-F192-4F83-BD62-614A63CC2C86}" srcOrd="0" destOrd="0" presId="urn:microsoft.com/office/officeart/2005/8/layout/hProcess11"/>
    <dgm:cxn modelId="{6A875128-FC9D-40D7-A26D-E2A80C904FB7}" type="presParOf" srcId="{86930C31-841E-4983-AF1E-B3D3917EBA67}" destId="{15A60F82-0748-46BA-BC38-40DFAC729ED3}" srcOrd="1" destOrd="0" presId="urn:microsoft.com/office/officeart/2005/8/layout/hProcess11"/>
    <dgm:cxn modelId="{7497F200-9D25-45D9-BFA6-97DADA056BD8}" type="presParOf" srcId="{15A60F82-0748-46BA-BC38-40DFAC729ED3}" destId="{44767487-5A9D-47C3-BE62-079537740A39}" srcOrd="0" destOrd="0" presId="urn:microsoft.com/office/officeart/2005/8/layout/hProcess11"/>
    <dgm:cxn modelId="{73C4D5C0-9D16-4925-8266-BCA683709A71}" type="presParOf" srcId="{44767487-5A9D-47C3-BE62-079537740A39}" destId="{BF66A8E8-300A-4E86-A734-538D609145D3}" srcOrd="0" destOrd="0" presId="urn:microsoft.com/office/officeart/2005/8/layout/hProcess11"/>
    <dgm:cxn modelId="{110BC2D8-3D70-4705-9949-1D1F7B5F628D}" type="presParOf" srcId="{44767487-5A9D-47C3-BE62-079537740A39}" destId="{5DBE17A1-5A8B-4205-800F-11A6E7CD81BB}" srcOrd="1" destOrd="0" presId="urn:microsoft.com/office/officeart/2005/8/layout/hProcess11"/>
    <dgm:cxn modelId="{7FF32FF2-24F7-415E-9EE1-3799B32CECEA}" type="presParOf" srcId="{44767487-5A9D-47C3-BE62-079537740A39}" destId="{25151068-7151-4DAA-905B-D4456F5022D6}" srcOrd="2" destOrd="0" presId="urn:microsoft.com/office/officeart/2005/8/layout/hProcess11"/>
    <dgm:cxn modelId="{54594803-1511-4655-AB07-EAB8CCCE231F}" type="presParOf" srcId="{15A60F82-0748-46BA-BC38-40DFAC729ED3}" destId="{496EB46E-6AE5-4C78-9C3D-F4451171960A}" srcOrd="1" destOrd="0" presId="urn:microsoft.com/office/officeart/2005/8/layout/hProcess11"/>
    <dgm:cxn modelId="{48B299CF-7ECE-4AD4-B4D2-B4A8A8CE3208}" type="presParOf" srcId="{15A60F82-0748-46BA-BC38-40DFAC729ED3}" destId="{9F197175-AC05-4CA2-8743-5EB973A6B5E9}" srcOrd="2" destOrd="0" presId="urn:microsoft.com/office/officeart/2005/8/layout/hProcess11"/>
    <dgm:cxn modelId="{6C114539-77AF-466B-95CA-A581A8D3B55A}" type="presParOf" srcId="{9F197175-AC05-4CA2-8743-5EB973A6B5E9}" destId="{9D225621-C532-4F5A-AE0C-493D03818C65}" srcOrd="0" destOrd="0" presId="urn:microsoft.com/office/officeart/2005/8/layout/hProcess11"/>
    <dgm:cxn modelId="{E48FC86F-6F28-4CE3-85D8-6EE3817A82F1}" type="presParOf" srcId="{9F197175-AC05-4CA2-8743-5EB973A6B5E9}" destId="{58A1F683-8A6F-4B33-9884-F537A0F19663}" srcOrd="1" destOrd="0" presId="urn:microsoft.com/office/officeart/2005/8/layout/hProcess11"/>
    <dgm:cxn modelId="{C4814EAC-1197-4B07-B4BB-DF9EE3D1130F}" type="presParOf" srcId="{9F197175-AC05-4CA2-8743-5EB973A6B5E9}" destId="{4DAAC6A2-DBB9-41D6-B6B3-6AEA754985D5}" srcOrd="2" destOrd="0" presId="urn:microsoft.com/office/officeart/2005/8/layout/hProcess11"/>
    <dgm:cxn modelId="{4336DBDA-8FBD-4D8F-94A4-8BA94031BA22}" type="presParOf" srcId="{15A60F82-0748-46BA-BC38-40DFAC729ED3}" destId="{1E6550FB-976C-4BF6-A150-CD90A842A81D}" srcOrd="3" destOrd="0" presId="urn:microsoft.com/office/officeart/2005/8/layout/hProcess11"/>
    <dgm:cxn modelId="{B91A9522-D350-4AF5-A680-12F5CA770A1B}" type="presParOf" srcId="{15A60F82-0748-46BA-BC38-40DFAC729ED3}" destId="{3CE3AA96-F535-41D4-967A-165C0614EB15}" srcOrd="4" destOrd="0" presId="urn:microsoft.com/office/officeart/2005/8/layout/hProcess11"/>
    <dgm:cxn modelId="{B24D7604-928C-450B-B323-4E28DFD9C683}" type="presParOf" srcId="{3CE3AA96-F535-41D4-967A-165C0614EB15}" destId="{75219983-D47C-48E5-B063-2B2C3F1E5CED}" srcOrd="0" destOrd="0" presId="urn:microsoft.com/office/officeart/2005/8/layout/hProcess11"/>
    <dgm:cxn modelId="{DFA82C9D-03D6-4256-B3DB-3E60755045E0}" type="presParOf" srcId="{3CE3AA96-F535-41D4-967A-165C0614EB15}" destId="{83618119-9418-4459-A453-EE374A9C5FCB}" srcOrd="1" destOrd="0" presId="urn:microsoft.com/office/officeart/2005/8/layout/hProcess11"/>
    <dgm:cxn modelId="{19868335-39E4-4094-99A2-ACE6FCFA0C61}" type="presParOf" srcId="{3CE3AA96-F535-41D4-967A-165C0614EB15}" destId="{1ACF23DC-0C59-48AA-9E99-8746D7211A18}" srcOrd="2" destOrd="0" presId="urn:microsoft.com/office/officeart/2005/8/layout/hProcess11"/>
    <dgm:cxn modelId="{31D3C8FB-B4BB-4E66-9962-703F31ECE53B}" type="presParOf" srcId="{15A60F82-0748-46BA-BC38-40DFAC729ED3}" destId="{5A01367B-F10D-476C-9602-C7445657A0CA}" srcOrd="5" destOrd="0" presId="urn:microsoft.com/office/officeart/2005/8/layout/hProcess11"/>
    <dgm:cxn modelId="{F601D70E-BAC8-43A0-9A14-CAF144595236}" type="presParOf" srcId="{15A60F82-0748-46BA-BC38-40DFAC729ED3}" destId="{BCFEB72C-5CC0-46F4-87DB-683382C1ED7D}" srcOrd="6" destOrd="0" presId="urn:microsoft.com/office/officeart/2005/8/layout/hProcess11"/>
    <dgm:cxn modelId="{2BD2BEA7-8B08-4F82-963F-587F048FAC33}" type="presParOf" srcId="{BCFEB72C-5CC0-46F4-87DB-683382C1ED7D}" destId="{6A2B1726-D70C-4440-A94B-14CBA5293BF0}" srcOrd="0" destOrd="0" presId="urn:microsoft.com/office/officeart/2005/8/layout/hProcess11"/>
    <dgm:cxn modelId="{95333D96-0B80-4D8F-9109-E6265DD5D9E3}" type="presParOf" srcId="{BCFEB72C-5CC0-46F4-87DB-683382C1ED7D}" destId="{AC5B7E33-6129-4D46-8309-1014B865B913}" srcOrd="1" destOrd="0" presId="urn:microsoft.com/office/officeart/2005/8/layout/hProcess11"/>
    <dgm:cxn modelId="{0B0B5F07-0F66-4CCF-9AE4-E8A7ED876446}" type="presParOf" srcId="{BCFEB72C-5CC0-46F4-87DB-683382C1ED7D}" destId="{4211C507-8EB4-4D3C-B300-C824EFD38EAC}" srcOrd="2" destOrd="0" presId="urn:microsoft.com/office/officeart/2005/8/layout/hProcess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1F6F9C-4641-451C-B0E8-B5BE141388E7}" type="doc">
      <dgm:prSet loTypeId="urn:microsoft.com/office/officeart/2005/8/layout/hProcess11" loCatId="process" qsTypeId="urn:microsoft.com/office/officeart/2005/8/quickstyle/simple1" qsCatId="simple" csTypeId="urn:microsoft.com/office/officeart/2005/8/colors/accent0_1" csCatId="mainScheme" phldr="1"/>
      <dgm:spPr/>
      <dgm:t>
        <a:bodyPr/>
        <a:lstStyle/>
        <a:p>
          <a:endParaRPr lang="zh-CN" altLang="en-US"/>
        </a:p>
      </dgm:t>
    </dgm:pt>
    <dgm:pt modelId="{2EA4E985-1914-48E4-8660-7052D47A6706}">
      <dgm:prSet/>
      <dgm:spPr/>
      <dgm:t>
        <a:bodyPr/>
        <a:lstStyle/>
        <a:p>
          <a:pPr rtl="0"/>
          <a:r>
            <a:rPr lang="zh-CN" dirty="0" smtClean="0"/>
            <a:t>实验前期</a:t>
          </a:r>
          <a:endParaRPr lang="zh-CN" dirty="0"/>
        </a:p>
      </dgm:t>
    </dgm:pt>
    <dgm:pt modelId="{E76B67BE-7F1C-4535-BB9E-0B3A8487720E}" cxnId="{27DD157F-AA35-4324-854F-DA63B54CBA39}" type="parTrans">
      <dgm:prSet/>
      <dgm:spPr/>
      <dgm:t>
        <a:bodyPr/>
        <a:lstStyle/>
        <a:p>
          <a:endParaRPr lang="zh-CN" altLang="en-US"/>
        </a:p>
      </dgm:t>
    </dgm:pt>
    <dgm:pt modelId="{1F4A785E-ED83-47BD-B7ED-BF2D6CB0B2B0}" cxnId="{27DD157F-AA35-4324-854F-DA63B54CBA39}" type="sibTrans">
      <dgm:prSet/>
      <dgm:spPr/>
      <dgm:t>
        <a:bodyPr/>
        <a:lstStyle/>
        <a:p>
          <a:endParaRPr lang="zh-CN" altLang="en-US"/>
        </a:p>
      </dgm:t>
    </dgm:pt>
    <dgm:pt modelId="{CCAD5C87-3BB0-42CD-9985-B80FFFAF1854}">
      <dgm:prSet/>
      <dgm:spPr/>
      <dgm:t>
        <a:bodyPr/>
        <a:lstStyle/>
        <a:p>
          <a:pPr rtl="0"/>
          <a:r>
            <a:rPr lang="zh-CN" dirty="0" smtClean="0"/>
            <a:t>实验中期</a:t>
          </a:r>
          <a:endParaRPr lang="zh-CN" dirty="0"/>
        </a:p>
      </dgm:t>
    </dgm:pt>
    <dgm:pt modelId="{554B52EB-07F9-4382-A37B-28C8C160C53F}" cxnId="{B7A881FF-0BFC-4C82-8EAC-79ECD0F9E7A7}" type="parTrans">
      <dgm:prSet/>
      <dgm:spPr/>
      <dgm:t>
        <a:bodyPr/>
        <a:lstStyle/>
        <a:p>
          <a:endParaRPr lang="zh-CN" altLang="en-US"/>
        </a:p>
      </dgm:t>
    </dgm:pt>
    <dgm:pt modelId="{FCC77529-2F86-40F4-B547-AC8646A38A6E}" cxnId="{B7A881FF-0BFC-4C82-8EAC-79ECD0F9E7A7}" type="sibTrans">
      <dgm:prSet/>
      <dgm:spPr/>
      <dgm:t>
        <a:bodyPr/>
        <a:lstStyle/>
        <a:p>
          <a:endParaRPr lang="zh-CN" altLang="en-US"/>
        </a:p>
      </dgm:t>
    </dgm:pt>
    <dgm:pt modelId="{D2C3BA39-7E4B-44F8-B153-E4FAC1F392A8}">
      <dgm:prSet/>
      <dgm:spPr/>
      <dgm:t>
        <a:bodyPr/>
        <a:lstStyle/>
        <a:p>
          <a:pPr rtl="0"/>
          <a:r>
            <a:rPr lang="zh-CN" dirty="0" smtClean="0"/>
            <a:t>实验后期</a:t>
          </a:r>
          <a:endParaRPr lang="zh-CN" dirty="0"/>
        </a:p>
      </dgm:t>
    </dgm:pt>
    <dgm:pt modelId="{1A644C8A-0F93-4E54-9F72-F9D43F9E322B}" cxnId="{6AF51510-779E-4338-8C31-DEE7CE6CB64F}" type="parTrans">
      <dgm:prSet/>
      <dgm:spPr/>
      <dgm:t>
        <a:bodyPr/>
        <a:lstStyle/>
        <a:p>
          <a:endParaRPr lang="zh-CN" altLang="en-US"/>
        </a:p>
      </dgm:t>
    </dgm:pt>
    <dgm:pt modelId="{8A882969-0F7D-49D7-ADBB-E9DF24F75A24}" cxnId="{6AF51510-779E-4338-8C31-DEE7CE6CB64F}" type="sibTrans">
      <dgm:prSet/>
      <dgm:spPr/>
      <dgm:t>
        <a:bodyPr/>
        <a:lstStyle/>
        <a:p>
          <a:endParaRPr lang="zh-CN" altLang="en-US"/>
        </a:p>
      </dgm:t>
    </dgm:pt>
    <dgm:pt modelId="{52E54E7A-BB41-4BE6-BEFB-67C310A1FE1C}">
      <dgm:prSet/>
      <dgm:spPr/>
      <dgm:t>
        <a:bodyPr/>
        <a:lstStyle/>
        <a:p>
          <a:pPr rtl="0"/>
          <a:r>
            <a:rPr lang="zh-CN" dirty="0" smtClean="0"/>
            <a:t>实验</a:t>
          </a:r>
          <a:r>
            <a:rPr lang="zh-CN" altLang="en-US" dirty="0" smtClean="0"/>
            <a:t>总结</a:t>
          </a:r>
          <a:endParaRPr lang="zh-CN" dirty="0"/>
        </a:p>
      </dgm:t>
    </dgm:pt>
    <dgm:pt modelId="{964AA15D-93D4-4977-A9B2-38AAF4449D0F}" cxnId="{E9A79470-04E2-460A-A925-F430747380A6}" type="parTrans">
      <dgm:prSet/>
      <dgm:spPr/>
      <dgm:t>
        <a:bodyPr/>
        <a:lstStyle/>
        <a:p>
          <a:endParaRPr lang="zh-CN" altLang="en-US"/>
        </a:p>
      </dgm:t>
    </dgm:pt>
    <dgm:pt modelId="{9C4AC09A-5B6B-4352-8503-6319EC196443}" cxnId="{E9A79470-04E2-460A-A925-F430747380A6}" type="sibTrans">
      <dgm:prSet/>
      <dgm:spPr/>
      <dgm:t>
        <a:bodyPr/>
        <a:lstStyle/>
        <a:p>
          <a:endParaRPr lang="zh-CN" altLang="en-US"/>
        </a:p>
      </dgm:t>
    </dgm:pt>
    <dgm:pt modelId="{86930C31-841E-4983-AF1E-B3D3917EBA67}" type="pres">
      <dgm:prSet presAssocID="{391F6F9C-4641-451C-B0E8-B5BE141388E7}" presName="Name0" presStyleCnt="0">
        <dgm:presLayoutVars>
          <dgm:dir/>
          <dgm:resizeHandles val="exact"/>
        </dgm:presLayoutVars>
      </dgm:prSet>
      <dgm:spPr/>
      <dgm:t>
        <a:bodyPr/>
        <a:lstStyle/>
        <a:p>
          <a:endParaRPr lang="zh-CN" altLang="en-US"/>
        </a:p>
      </dgm:t>
    </dgm:pt>
    <dgm:pt modelId="{9E1B84D4-F192-4F83-BD62-614A63CC2C86}" type="pres">
      <dgm:prSet presAssocID="{391F6F9C-4641-451C-B0E8-B5BE141388E7}" presName="arrow" presStyleLbl="bgShp" presStyleIdx="0" presStyleCnt="1"/>
      <dgm:spPr/>
      <dgm:t>
        <a:bodyPr/>
        <a:lstStyle/>
        <a:p>
          <a:endParaRPr lang="zh-CN" altLang="en-US"/>
        </a:p>
      </dgm:t>
    </dgm:pt>
    <dgm:pt modelId="{15A60F82-0748-46BA-BC38-40DFAC729ED3}" type="pres">
      <dgm:prSet presAssocID="{391F6F9C-4641-451C-B0E8-B5BE141388E7}" presName="points" presStyleCnt="0"/>
      <dgm:spPr/>
      <dgm:t>
        <a:bodyPr/>
        <a:lstStyle/>
        <a:p>
          <a:endParaRPr lang="zh-CN" altLang="en-US"/>
        </a:p>
      </dgm:t>
    </dgm:pt>
    <dgm:pt modelId="{44767487-5A9D-47C3-BE62-079537740A39}" type="pres">
      <dgm:prSet presAssocID="{2EA4E985-1914-48E4-8660-7052D47A6706}" presName="compositeA" presStyleCnt="0"/>
      <dgm:spPr/>
      <dgm:t>
        <a:bodyPr/>
        <a:lstStyle/>
        <a:p>
          <a:endParaRPr lang="zh-CN" altLang="en-US"/>
        </a:p>
      </dgm:t>
    </dgm:pt>
    <dgm:pt modelId="{BF66A8E8-300A-4E86-A734-538D609145D3}" type="pres">
      <dgm:prSet presAssocID="{2EA4E985-1914-48E4-8660-7052D47A6706}" presName="textA" presStyleLbl="revTx" presStyleIdx="0" presStyleCnt="4">
        <dgm:presLayoutVars>
          <dgm:bulletEnabled val="1"/>
        </dgm:presLayoutVars>
      </dgm:prSet>
      <dgm:spPr/>
      <dgm:t>
        <a:bodyPr/>
        <a:lstStyle/>
        <a:p>
          <a:endParaRPr lang="zh-CN" altLang="en-US"/>
        </a:p>
      </dgm:t>
    </dgm:pt>
    <dgm:pt modelId="{5DBE17A1-5A8B-4205-800F-11A6E7CD81BB}" type="pres">
      <dgm:prSet presAssocID="{2EA4E985-1914-48E4-8660-7052D47A6706}" presName="circleA" presStyleLbl="node1" presStyleIdx="0" presStyleCnt="4"/>
      <dgm:spPr/>
      <dgm:t>
        <a:bodyPr/>
        <a:lstStyle/>
        <a:p>
          <a:endParaRPr lang="zh-CN" altLang="en-US"/>
        </a:p>
      </dgm:t>
    </dgm:pt>
    <dgm:pt modelId="{25151068-7151-4DAA-905B-D4456F5022D6}" type="pres">
      <dgm:prSet presAssocID="{2EA4E985-1914-48E4-8660-7052D47A6706}" presName="spaceA" presStyleCnt="0"/>
      <dgm:spPr/>
      <dgm:t>
        <a:bodyPr/>
        <a:lstStyle/>
        <a:p>
          <a:endParaRPr lang="zh-CN" altLang="en-US"/>
        </a:p>
      </dgm:t>
    </dgm:pt>
    <dgm:pt modelId="{496EB46E-6AE5-4C78-9C3D-F4451171960A}" type="pres">
      <dgm:prSet presAssocID="{1F4A785E-ED83-47BD-B7ED-BF2D6CB0B2B0}" presName="space" presStyleCnt="0"/>
      <dgm:spPr/>
      <dgm:t>
        <a:bodyPr/>
        <a:lstStyle/>
        <a:p>
          <a:endParaRPr lang="zh-CN" altLang="en-US"/>
        </a:p>
      </dgm:t>
    </dgm:pt>
    <dgm:pt modelId="{9F197175-AC05-4CA2-8743-5EB973A6B5E9}" type="pres">
      <dgm:prSet presAssocID="{CCAD5C87-3BB0-42CD-9985-B80FFFAF1854}" presName="compositeB" presStyleCnt="0"/>
      <dgm:spPr/>
      <dgm:t>
        <a:bodyPr/>
        <a:lstStyle/>
        <a:p>
          <a:endParaRPr lang="zh-CN" altLang="en-US"/>
        </a:p>
      </dgm:t>
    </dgm:pt>
    <dgm:pt modelId="{9D225621-C532-4F5A-AE0C-493D03818C65}" type="pres">
      <dgm:prSet presAssocID="{CCAD5C87-3BB0-42CD-9985-B80FFFAF1854}" presName="textB" presStyleLbl="revTx" presStyleIdx="1" presStyleCnt="4">
        <dgm:presLayoutVars>
          <dgm:bulletEnabled val="1"/>
        </dgm:presLayoutVars>
      </dgm:prSet>
      <dgm:spPr/>
      <dgm:t>
        <a:bodyPr/>
        <a:lstStyle/>
        <a:p>
          <a:endParaRPr lang="zh-CN" altLang="en-US"/>
        </a:p>
      </dgm:t>
    </dgm:pt>
    <dgm:pt modelId="{58A1F683-8A6F-4B33-9884-F537A0F19663}" type="pres">
      <dgm:prSet presAssocID="{CCAD5C87-3BB0-42CD-9985-B80FFFAF1854}" presName="circleB" presStyleLbl="node1" presStyleIdx="1" presStyleCnt="4"/>
      <dgm:spPr/>
      <dgm:t>
        <a:bodyPr/>
        <a:lstStyle/>
        <a:p>
          <a:endParaRPr lang="zh-CN" altLang="en-US"/>
        </a:p>
      </dgm:t>
    </dgm:pt>
    <dgm:pt modelId="{4DAAC6A2-DBB9-41D6-B6B3-6AEA754985D5}" type="pres">
      <dgm:prSet presAssocID="{CCAD5C87-3BB0-42CD-9985-B80FFFAF1854}" presName="spaceB" presStyleCnt="0"/>
      <dgm:spPr/>
      <dgm:t>
        <a:bodyPr/>
        <a:lstStyle/>
        <a:p>
          <a:endParaRPr lang="zh-CN" altLang="en-US"/>
        </a:p>
      </dgm:t>
    </dgm:pt>
    <dgm:pt modelId="{1E6550FB-976C-4BF6-A150-CD90A842A81D}" type="pres">
      <dgm:prSet presAssocID="{FCC77529-2F86-40F4-B547-AC8646A38A6E}" presName="space" presStyleCnt="0"/>
      <dgm:spPr/>
      <dgm:t>
        <a:bodyPr/>
        <a:lstStyle/>
        <a:p>
          <a:endParaRPr lang="zh-CN" altLang="en-US"/>
        </a:p>
      </dgm:t>
    </dgm:pt>
    <dgm:pt modelId="{3CE3AA96-F535-41D4-967A-165C0614EB15}" type="pres">
      <dgm:prSet presAssocID="{D2C3BA39-7E4B-44F8-B153-E4FAC1F392A8}" presName="compositeA" presStyleCnt="0"/>
      <dgm:spPr/>
      <dgm:t>
        <a:bodyPr/>
        <a:lstStyle/>
        <a:p>
          <a:endParaRPr lang="zh-CN" altLang="en-US"/>
        </a:p>
      </dgm:t>
    </dgm:pt>
    <dgm:pt modelId="{75219983-D47C-48E5-B063-2B2C3F1E5CED}" type="pres">
      <dgm:prSet presAssocID="{D2C3BA39-7E4B-44F8-B153-E4FAC1F392A8}" presName="textA" presStyleLbl="revTx" presStyleIdx="2" presStyleCnt="4">
        <dgm:presLayoutVars>
          <dgm:bulletEnabled val="1"/>
        </dgm:presLayoutVars>
      </dgm:prSet>
      <dgm:spPr/>
      <dgm:t>
        <a:bodyPr/>
        <a:lstStyle/>
        <a:p>
          <a:endParaRPr lang="zh-CN" altLang="en-US"/>
        </a:p>
      </dgm:t>
    </dgm:pt>
    <dgm:pt modelId="{83618119-9418-4459-A453-EE374A9C5FCB}" type="pres">
      <dgm:prSet presAssocID="{D2C3BA39-7E4B-44F8-B153-E4FAC1F392A8}" presName="circleA" presStyleLbl="node1" presStyleIdx="2" presStyleCnt="4"/>
      <dgm:spPr/>
      <dgm:t>
        <a:bodyPr/>
        <a:lstStyle/>
        <a:p>
          <a:endParaRPr lang="zh-CN" altLang="en-US"/>
        </a:p>
      </dgm:t>
    </dgm:pt>
    <dgm:pt modelId="{1ACF23DC-0C59-48AA-9E99-8746D7211A18}" type="pres">
      <dgm:prSet presAssocID="{D2C3BA39-7E4B-44F8-B153-E4FAC1F392A8}" presName="spaceA" presStyleCnt="0"/>
      <dgm:spPr/>
      <dgm:t>
        <a:bodyPr/>
        <a:lstStyle/>
        <a:p>
          <a:endParaRPr lang="zh-CN" altLang="en-US"/>
        </a:p>
      </dgm:t>
    </dgm:pt>
    <dgm:pt modelId="{5A01367B-F10D-476C-9602-C7445657A0CA}" type="pres">
      <dgm:prSet presAssocID="{8A882969-0F7D-49D7-ADBB-E9DF24F75A24}" presName="space" presStyleCnt="0"/>
      <dgm:spPr/>
      <dgm:t>
        <a:bodyPr/>
        <a:lstStyle/>
        <a:p>
          <a:endParaRPr lang="zh-CN" altLang="en-US"/>
        </a:p>
      </dgm:t>
    </dgm:pt>
    <dgm:pt modelId="{BCFEB72C-5CC0-46F4-87DB-683382C1ED7D}" type="pres">
      <dgm:prSet presAssocID="{52E54E7A-BB41-4BE6-BEFB-67C310A1FE1C}" presName="compositeB" presStyleCnt="0"/>
      <dgm:spPr/>
      <dgm:t>
        <a:bodyPr/>
        <a:lstStyle/>
        <a:p>
          <a:endParaRPr lang="zh-CN" altLang="en-US"/>
        </a:p>
      </dgm:t>
    </dgm:pt>
    <dgm:pt modelId="{6A2B1726-D70C-4440-A94B-14CBA5293BF0}" type="pres">
      <dgm:prSet presAssocID="{52E54E7A-BB41-4BE6-BEFB-67C310A1FE1C}" presName="textB" presStyleLbl="revTx" presStyleIdx="3" presStyleCnt="4">
        <dgm:presLayoutVars>
          <dgm:bulletEnabled val="1"/>
        </dgm:presLayoutVars>
      </dgm:prSet>
      <dgm:spPr/>
      <dgm:t>
        <a:bodyPr/>
        <a:lstStyle/>
        <a:p>
          <a:endParaRPr lang="zh-CN" altLang="en-US"/>
        </a:p>
      </dgm:t>
    </dgm:pt>
    <dgm:pt modelId="{AC5B7E33-6129-4D46-8309-1014B865B913}" type="pres">
      <dgm:prSet presAssocID="{52E54E7A-BB41-4BE6-BEFB-67C310A1FE1C}" presName="circleB" presStyleLbl="node1" presStyleIdx="3" presStyleCnt="4"/>
      <dgm:spPr/>
      <dgm:t>
        <a:bodyPr/>
        <a:lstStyle/>
        <a:p>
          <a:endParaRPr lang="zh-CN" altLang="en-US"/>
        </a:p>
      </dgm:t>
    </dgm:pt>
    <dgm:pt modelId="{4211C507-8EB4-4D3C-B300-C824EFD38EAC}" type="pres">
      <dgm:prSet presAssocID="{52E54E7A-BB41-4BE6-BEFB-67C310A1FE1C}" presName="spaceB" presStyleCnt="0"/>
      <dgm:spPr/>
      <dgm:t>
        <a:bodyPr/>
        <a:lstStyle/>
        <a:p>
          <a:endParaRPr lang="zh-CN" altLang="en-US"/>
        </a:p>
      </dgm:t>
    </dgm:pt>
  </dgm:ptLst>
  <dgm:cxnLst>
    <dgm:cxn modelId="{27DD157F-AA35-4324-854F-DA63B54CBA39}" srcId="{391F6F9C-4641-451C-B0E8-B5BE141388E7}" destId="{2EA4E985-1914-48E4-8660-7052D47A6706}" srcOrd="0" destOrd="0" parTransId="{E76B67BE-7F1C-4535-BB9E-0B3A8487720E}" sibTransId="{1F4A785E-ED83-47BD-B7ED-BF2D6CB0B2B0}"/>
    <dgm:cxn modelId="{053DC579-01FD-4182-9C12-D11F6CCF0E59}" type="presOf" srcId="{CCAD5C87-3BB0-42CD-9985-B80FFFAF1854}" destId="{9D225621-C532-4F5A-AE0C-493D03818C65}" srcOrd="0" destOrd="0" presId="urn:microsoft.com/office/officeart/2005/8/layout/hProcess11"/>
    <dgm:cxn modelId="{6AF51510-779E-4338-8C31-DEE7CE6CB64F}" srcId="{391F6F9C-4641-451C-B0E8-B5BE141388E7}" destId="{D2C3BA39-7E4B-44F8-B153-E4FAC1F392A8}" srcOrd="2" destOrd="0" parTransId="{1A644C8A-0F93-4E54-9F72-F9D43F9E322B}" sibTransId="{8A882969-0F7D-49D7-ADBB-E9DF24F75A24}"/>
    <dgm:cxn modelId="{B7A881FF-0BFC-4C82-8EAC-79ECD0F9E7A7}" srcId="{391F6F9C-4641-451C-B0E8-B5BE141388E7}" destId="{CCAD5C87-3BB0-42CD-9985-B80FFFAF1854}" srcOrd="1" destOrd="0" parTransId="{554B52EB-07F9-4382-A37B-28C8C160C53F}" sibTransId="{FCC77529-2F86-40F4-B547-AC8646A38A6E}"/>
    <dgm:cxn modelId="{880A5B33-40F0-4FD7-93CA-31EB378F833D}" type="presOf" srcId="{2EA4E985-1914-48E4-8660-7052D47A6706}" destId="{BF66A8E8-300A-4E86-A734-538D609145D3}" srcOrd="0" destOrd="0" presId="urn:microsoft.com/office/officeart/2005/8/layout/hProcess11"/>
    <dgm:cxn modelId="{8D78A23A-B223-4805-8384-E6763C4843A4}" type="presOf" srcId="{391F6F9C-4641-451C-B0E8-B5BE141388E7}" destId="{86930C31-841E-4983-AF1E-B3D3917EBA67}" srcOrd="0" destOrd="0" presId="urn:microsoft.com/office/officeart/2005/8/layout/hProcess11"/>
    <dgm:cxn modelId="{FEAF3056-B016-4EA8-B946-F487D7754933}" type="presOf" srcId="{D2C3BA39-7E4B-44F8-B153-E4FAC1F392A8}" destId="{75219983-D47C-48E5-B063-2B2C3F1E5CED}" srcOrd="0" destOrd="0" presId="urn:microsoft.com/office/officeart/2005/8/layout/hProcess11"/>
    <dgm:cxn modelId="{E9A79470-04E2-460A-A925-F430747380A6}" srcId="{391F6F9C-4641-451C-B0E8-B5BE141388E7}" destId="{52E54E7A-BB41-4BE6-BEFB-67C310A1FE1C}" srcOrd="3" destOrd="0" parTransId="{964AA15D-93D4-4977-A9B2-38AAF4449D0F}" sibTransId="{9C4AC09A-5B6B-4352-8503-6319EC196443}"/>
    <dgm:cxn modelId="{36617BF5-D6FA-4562-858C-637EC744754C}" type="presOf" srcId="{52E54E7A-BB41-4BE6-BEFB-67C310A1FE1C}" destId="{6A2B1726-D70C-4440-A94B-14CBA5293BF0}" srcOrd="0" destOrd="0" presId="urn:microsoft.com/office/officeart/2005/8/layout/hProcess11"/>
    <dgm:cxn modelId="{25151322-314A-4A37-BAF1-A032B5B1E718}" type="presParOf" srcId="{86930C31-841E-4983-AF1E-B3D3917EBA67}" destId="{9E1B84D4-F192-4F83-BD62-614A63CC2C86}" srcOrd="0" destOrd="0" presId="urn:microsoft.com/office/officeart/2005/8/layout/hProcess11"/>
    <dgm:cxn modelId="{699F53BA-E2FC-4751-A551-858118D756E4}" type="presParOf" srcId="{86930C31-841E-4983-AF1E-B3D3917EBA67}" destId="{15A60F82-0748-46BA-BC38-40DFAC729ED3}" srcOrd="1" destOrd="0" presId="urn:microsoft.com/office/officeart/2005/8/layout/hProcess11"/>
    <dgm:cxn modelId="{7C187070-3E13-4321-B554-2556D93E4926}" type="presParOf" srcId="{15A60F82-0748-46BA-BC38-40DFAC729ED3}" destId="{44767487-5A9D-47C3-BE62-079537740A39}" srcOrd="0" destOrd="0" presId="urn:microsoft.com/office/officeart/2005/8/layout/hProcess11"/>
    <dgm:cxn modelId="{07489DB0-90D8-487F-A848-2F266652E0C3}" type="presParOf" srcId="{44767487-5A9D-47C3-BE62-079537740A39}" destId="{BF66A8E8-300A-4E86-A734-538D609145D3}" srcOrd="0" destOrd="0" presId="urn:microsoft.com/office/officeart/2005/8/layout/hProcess11"/>
    <dgm:cxn modelId="{F48C37A9-6EFA-43C0-82FD-CB2ED3D6B0D6}" type="presParOf" srcId="{44767487-5A9D-47C3-BE62-079537740A39}" destId="{5DBE17A1-5A8B-4205-800F-11A6E7CD81BB}" srcOrd="1" destOrd="0" presId="urn:microsoft.com/office/officeart/2005/8/layout/hProcess11"/>
    <dgm:cxn modelId="{DA77EDA8-3BCA-4422-B295-F3352F0F202C}" type="presParOf" srcId="{44767487-5A9D-47C3-BE62-079537740A39}" destId="{25151068-7151-4DAA-905B-D4456F5022D6}" srcOrd="2" destOrd="0" presId="urn:microsoft.com/office/officeart/2005/8/layout/hProcess11"/>
    <dgm:cxn modelId="{6C553375-C842-4092-8C87-A6CB87A1F9D5}" type="presParOf" srcId="{15A60F82-0748-46BA-BC38-40DFAC729ED3}" destId="{496EB46E-6AE5-4C78-9C3D-F4451171960A}" srcOrd="1" destOrd="0" presId="urn:microsoft.com/office/officeart/2005/8/layout/hProcess11"/>
    <dgm:cxn modelId="{418C0F31-BD54-4577-BFDB-2D089200F161}" type="presParOf" srcId="{15A60F82-0748-46BA-BC38-40DFAC729ED3}" destId="{9F197175-AC05-4CA2-8743-5EB973A6B5E9}" srcOrd="2" destOrd="0" presId="urn:microsoft.com/office/officeart/2005/8/layout/hProcess11"/>
    <dgm:cxn modelId="{F40F6FC2-F39C-406D-AAC8-B691EEA071BA}" type="presParOf" srcId="{9F197175-AC05-4CA2-8743-5EB973A6B5E9}" destId="{9D225621-C532-4F5A-AE0C-493D03818C65}" srcOrd="0" destOrd="0" presId="urn:microsoft.com/office/officeart/2005/8/layout/hProcess11"/>
    <dgm:cxn modelId="{D7327009-800D-46BD-AE45-1D150602CEC4}" type="presParOf" srcId="{9F197175-AC05-4CA2-8743-5EB973A6B5E9}" destId="{58A1F683-8A6F-4B33-9884-F537A0F19663}" srcOrd="1" destOrd="0" presId="urn:microsoft.com/office/officeart/2005/8/layout/hProcess11"/>
    <dgm:cxn modelId="{544B0844-15B5-4B41-A146-179B481C9E4D}" type="presParOf" srcId="{9F197175-AC05-4CA2-8743-5EB973A6B5E9}" destId="{4DAAC6A2-DBB9-41D6-B6B3-6AEA754985D5}" srcOrd="2" destOrd="0" presId="urn:microsoft.com/office/officeart/2005/8/layout/hProcess11"/>
    <dgm:cxn modelId="{BFB83605-6542-4FE9-A6FA-FDE982A147CE}" type="presParOf" srcId="{15A60F82-0748-46BA-BC38-40DFAC729ED3}" destId="{1E6550FB-976C-4BF6-A150-CD90A842A81D}" srcOrd="3" destOrd="0" presId="urn:microsoft.com/office/officeart/2005/8/layout/hProcess11"/>
    <dgm:cxn modelId="{2452A0FE-9503-45B8-88CF-684F5A9672CB}" type="presParOf" srcId="{15A60F82-0748-46BA-BC38-40DFAC729ED3}" destId="{3CE3AA96-F535-41D4-967A-165C0614EB15}" srcOrd="4" destOrd="0" presId="urn:microsoft.com/office/officeart/2005/8/layout/hProcess11"/>
    <dgm:cxn modelId="{9F1A3C6A-ACED-4135-8A6E-D9A29D6FA4FC}" type="presParOf" srcId="{3CE3AA96-F535-41D4-967A-165C0614EB15}" destId="{75219983-D47C-48E5-B063-2B2C3F1E5CED}" srcOrd="0" destOrd="0" presId="urn:microsoft.com/office/officeart/2005/8/layout/hProcess11"/>
    <dgm:cxn modelId="{977151D7-C3DF-43F7-BBE2-0965CEFA0B4D}" type="presParOf" srcId="{3CE3AA96-F535-41D4-967A-165C0614EB15}" destId="{83618119-9418-4459-A453-EE374A9C5FCB}" srcOrd="1" destOrd="0" presId="urn:microsoft.com/office/officeart/2005/8/layout/hProcess11"/>
    <dgm:cxn modelId="{2993D2D8-EF5A-43DF-BA97-0CC32163FD52}" type="presParOf" srcId="{3CE3AA96-F535-41D4-967A-165C0614EB15}" destId="{1ACF23DC-0C59-48AA-9E99-8746D7211A18}" srcOrd="2" destOrd="0" presId="urn:microsoft.com/office/officeart/2005/8/layout/hProcess11"/>
    <dgm:cxn modelId="{5833C8FA-1753-4E2E-885B-0D1C88A9DBCE}" type="presParOf" srcId="{15A60F82-0748-46BA-BC38-40DFAC729ED3}" destId="{5A01367B-F10D-476C-9602-C7445657A0CA}" srcOrd="5" destOrd="0" presId="urn:microsoft.com/office/officeart/2005/8/layout/hProcess11"/>
    <dgm:cxn modelId="{DD4B91A4-3176-4BF0-9E50-A3D342850976}" type="presParOf" srcId="{15A60F82-0748-46BA-BC38-40DFAC729ED3}" destId="{BCFEB72C-5CC0-46F4-87DB-683382C1ED7D}" srcOrd="6" destOrd="0" presId="urn:microsoft.com/office/officeart/2005/8/layout/hProcess11"/>
    <dgm:cxn modelId="{CAFBFC51-1E14-49DB-B47D-227C017F12BE}" type="presParOf" srcId="{BCFEB72C-5CC0-46F4-87DB-683382C1ED7D}" destId="{6A2B1726-D70C-4440-A94B-14CBA5293BF0}" srcOrd="0" destOrd="0" presId="urn:microsoft.com/office/officeart/2005/8/layout/hProcess11"/>
    <dgm:cxn modelId="{946E3F87-1BDE-4130-9AE1-6D9313B0FBCD}" type="presParOf" srcId="{BCFEB72C-5CC0-46F4-87DB-683382C1ED7D}" destId="{AC5B7E33-6129-4D46-8309-1014B865B913}" srcOrd="1" destOrd="0" presId="urn:microsoft.com/office/officeart/2005/8/layout/hProcess11"/>
    <dgm:cxn modelId="{5F87F17C-92D6-4DF8-9E2E-8031B0AFE40B}" type="presParOf" srcId="{BCFEB72C-5CC0-46F4-87DB-683382C1ED7D}" destId="{4211C507-8EB4-4D3C-B300-C824EFD38EAC}" srcOrd="2" destOrd="0" presId="urn:microsoft.com/office/officeart/2005/8/layout/hProcess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1F6F9C-4641-451C-B0E8-B5BE141388E7}" type="doc">
      <dgm:prSet loTypeId="urn:microsoft.com/office/officeart/2005/8/layout/hProcess11" loCatId="process" qsTypeId="urn:microsoft.com/office/officeart/2005/8/quickstyle/simple1" qsCatId="simple" csTypeId="urn:microsoft.com/office/officeart/2005/8/colors/accent0_1" csCatId="mainScheme" phldr="1"/>
      <dgm:spPr/>
      <dgm:t>
        <a:bodyPr/>
        <a:lstStyle/>
        <a:p>
          <a:endParaRPr lang="zh-CN" altLang="en-US"/>
        </a:p>
      </dgm:t>
    </dgm:pt>
    <dgm:pt modelId="{2EA4E985-1914-48E4-8660-7052D47A6706}">
      <dgm:prSet/>
      <dgm:spPr/>
      <dgm:t>
        <a:bodyPr/>
        <a:lstStyle/>
        <a:p>
          <a:pPr rtl="0"/>
          <a:r>
            <a:rPr lang="zh-CN" dirty="0" smtClean="0"/>
            <a:t>实验前期</a:t>
          </a:r>
          <a:endParaRPr lang="zh-CN" dirty="0"/>
        </a:p>
      </dgm:t>
    </dgm:pt>
    <dgm:pt modelId="{E76B67BE-7F1C-4535-BB9E-0B3A8487720E}" cxnId="{27DD157F-AA35-4324-854F-DA63B54CBA39}" type="parTrans">
      <dgm:prSet/>
      <dgm:spPr/>
      <dgm:t>
        <a:bodyPr/>
        <a:lstStyle/>
        <a:p>
          <a:endParaRPr lang="zh-CN" altLang="en-US"/>
        </a:p>
      </dgm:t>
    </dgm:pt>
    <dgm:pt modelId="{1F4A785E-ED83-47BD-B7ED-BF2D6CB0B2B0}" cxnId="{27DD157F-AA35-4324-854F-DA63B54CBA39}" type="sibTrans">
      <dgm:prSet/>
      <dgm:spPr/>
      <dgm:t>
        <a:bodyPr/>
        <a:lstStyle/>
        <a:p>
          <a:endParaRPr lang="zh-CN" altLang="en-US"/>
        </a:p>
      </dgm:t>
    </dgm:pt>
    <dgm:pt modelId="{CCAD5C87-3BB0-42CD-9985-B80FFFAF1854}">
      <dgm:prSet/>
      <dgm:spPr/>
      <dgm:t>
        <a:bodyPr/>
        <a:lstStyle/>
        <a:p>
          <a:pPr rtl="0"/>
          <a:r>
            <a:rPr lang="zh-CN" dirty="0" smtClean="0"/>
            <a:t>实验中期</a:t>
          </a:r>
          <a:endParaRPr lang="zh-CN" dirty="0"/>
        </a:p>
      </dgm:t>
    </dgm:pt>
    <dgm:pt modelId="{554B52EB-07F9-4382-A37B-28C8C160C53F}" cxnId="{B7A881FF-0BFC-4C82-8EAC-79ECD0F9E7A7}" type="parTrans">
      <dgm:prSet/>
      <dgm:spPr/>
      <dgm:t>
        <a:bodyPr/>
        <a:lstStyle/>
        <a:p>
          <a:endParaRPr lang="zh-CN" altLang="en-US"/>
        </a:p>
      </dgm:t>
    </dgm:pt>
    <dgm:pt modelId="{FCC77529-2F86-40F4-B547-AC8646A38A6E}" cxnId="{B7A881FF-0BFC-4C82-8EAC-79ECD0F9E7A7}" type="sibTrans">
      <dgm:prSet/>
      <dgm:spPr/>
      <dgm:t>
        <a:bodyPr/>
        <a:lstStyle/>
        <a:p>
          <a:endParaRPr lang="zh-CN" altLang="en-US"/>
        </a:p>
      </dgm:t>
    </dgm:pt>
    <dgm:pt modelId="{D2C3BA39-7E4B-44F8-B153-E4FAC1F392A8}">
      <dgm:prSet/>
      <dgm:spPr/>
      <dgm:t>
        <a:bodyPr/>
        <a:lstStyle/>
        <a:p>
          <a:pPr rtl="0"/>
          <a:r>
            <a:rPr lang="zh-CN" dirty="0" smtClean="0"/>
            <a:t>实验后期</a:t>
          </a:r>
          <a:endParaRPr lang="zh-CN" dirty="0"/>
        </a:p>
      </dgm:t>
    </dgm:pt>
    <dgm:pt modelId="{1A644C8A-0F93-4E54-9F72-F9D43F9E322B}" cxnId="{6AF51510-779E-4338-8C31-DEE7CE6CB64F}" type="parTrans">
      <dgm:prSet/>
      <dgm:spPr/>
      <dgm:t>
        <a:bodyPr/>
        <a:lstStyle/>
        <a:p>
          <a:endParaRPr lang="zh-CN" altLang="en-US"/>
        </a:p>
      </dgm:t>
    </dgm:pt>
    <dgm:pt modelId="{8A882969-0F7D-49D7-ADBB-E9DF24F75A24}" cxnId="{6AF51510-779E-4338-8C31-DEE7CE6CB64F}" type="sibTrans">
      <dgm:prSet/>
      <dgm:spPr/>
      <dgm:t>
        <a:bodyPr/>
        <a:lstStyle/>
        <a:p>
          <a:endParaRPr lang="zh-CN" altLang="en-US"/>
        </a:p>
      </dgm:t>
    </dgm:pt>
    <dgm:pt modelId="{52E54E7A-BB41-4BE6-BEFB-67C310A1FE1C}">
      <dgm:prSet/>
      <dgm:spPr/>
      <dgm:t>
        <a:bodyPr/>
        <a:lstStyle/>
        <a:p>
          <a:pPr rtl="0"/>
          <a:r>
            <a:rPr lang="zh-CN" dirty="0" smtClean="0"/>
            <a:t>实验</a:t>
          </a:r>
          <a:r>
            <a:rPr lang="zh-CN" altLang="en-US" dirty="0" smtClean="0"/>
            <a:t>总结</a:t>
          </a:r>
          <a:endParaRPr lang="zh-CN" dirty="0"/>
        </a:p>
      </dgm:t>
    </dgm:pt>
    <dgm:pt modelId="{964AA15D-93D4-4977-A9B2-38AAF4449D0F}" cxnId="{E9A79470-04E2-460A-A925-F430747380A6}" type="parTrans">
      <dgm:prSet/>
      <dgm:spPr/>
      <dgm:t>
        <a:bodyPr/>
        <a:lstStyle/>
        <a:p>
          <a:endParaRPr lang="zh-CN" altLang="en-US"/>
        </a:p>
      </dgm:t>
    </dgm:pt>
    <dgm:pt modelId="{9C4AC09A-5B6B-4352-8503-6319EC196443}" cxnId="{E9A79470-04E2-460A-A925-F430747380A6}" type="sibTrans">
      <dgm:prSet/>
      <dgm:spPr/>
      <dgm:t>
        <a:bodyPr/>
        <a:lstStyle/>
        <a:p>
          <a:endParaRPr lang="zh-CN" altLang="en-US"/>
        </a:p>
      </dgm:t>
    </dgm:pt>
    <dgm:pt modelId="{86930C31-841E-4983-AF1E-B3D3917EBA67}" type="pres">
      <dgm:prSet presAssocID="{391F6F9C-4641-451C-B0E8-B5BE141388E7}" presName="Name0" presStyleCnt="0">
        <dgm:presLayoutVars>
          <dgm:dir/>
          <dgm:resizeHandles val="exact"/>
        </dgm:presLayoutVars>
      </dgm:prSet>
      <dgm:spPr/>
      <dgm:t>
        <a:bodyPr/>
        <a:lstStyle/>
        <a:p>
          <a:endParaRPr lang="zh-CN" altLang="en-US"/>
        </a:p>
      </dgm:t>
    </dgm:pt>
    <dgm:pt modelId="{9E1B84D4-F192-4F83-BD62-614A63CC2C86}" type="pres">
      <dgm:prSet presAssocID="{391F6F9C-4641-451C-B0E8-B5BE141388E7}" presName="arrow" presStyleLbl="bgShp" presStyleIdx="0" presStyleCnt="1"/>
      <dgm:spPr/>
      <dgm:t>
        <a:bodyPr/>
        <a:lstStyle/>
        <a:p>
          <a:endParaRPr lang="zh-CN" altLang="en-US"/>
        </a:p>
      </dgm:t>
    </dgm:pt>
    <dgm:pt modelId="{15A60F82-0748-46BA-BC38-40DFAC729ED3}" type="pres">
      <dgm:prSet presAssocID="{391F6F9C-4641-451C-B0E8-B5BE141388E7}" presName="points" presStyleCnt="0"/>
      <dgm:spPr/>
      <dgm:t>
        <a:bodyPr/>
        <a:lstStyle/>
        <a:p>
          <a:endParaRPr lang="zh-CN" altLang="en-US"/>
        </a:p>
      </dgm:t>
    </dgm:pt>
    <dgm:pt modelId="{44767487-5A9D-47C3-BE62-079537740A39}" type="pres">
      <dgm:prSet presAssocID="{2EA4E985-1914-48E4-8660-7052D47A6706}" presName="compositeA" presStyleCnt="0"/>
      <dgm:spPr/>
      <dgm:t>
        <a:bodyPr/>
        <a:lstStyle/>
        <a:p>
          <a:endParaRPr lang="zh-CN" altLang="en-US"/>
        </a:p>
      </dgm:t>
    </dgm:pt>
    <dgm:pt modelId="{BF66A8E8-300A-4E86-A734-538D609145D3}" type="pres">
      <dgm:prSet presAssocID="{2EA4E985-1914-48E4-8660-7052D47A6706}" presName="textA" presStyleLbl="revTx" presStyleIdx="0" presStyleCnt="4">
        <dgm:presLayoutVars>
          <dgm:bulletEnabled val="1"/>
        </dgm:presLayoutVars>
      </dgm:prSet>
      <dgm:spPr/>
      <dgm:t>
        <a:bodyPr/>
        <a:lstStyle/>
        <a:p>
          <a:endParaRPr lang="zh-CN" altLang="en-US"/>
        </a:p>
      </dgm:t>
    </dgm:pt>
    <dgm:pt modelId="{5DBE17A1-5A8B-4205-800F-11A6E7CD81BB}" type="pres">
      <dgm:prSet presAssocID="{2EA4E985-1914-48E4-8660-7052D47A6706}" presName="circleA" presStyleLbl="node1" presStyleIdx="0" presStyleCnt="4"/>
      <dgm:spPr/>
      <dgm:t>
        <a:bodyPr/>
        <a:lstStyle/>
        <a:p>
          <a:endParaRPr lang="zh-CN" altLang="en-US"/>
        </a:p>
      </dgm:t>
    </dgm:pt>
    <dgm:pt modelId="{25151068-7151-4DAA-905B-D4456F5022D6}" type="pres">
      <dgm:prSet presAssocID="{2EA4E985-1914-48E4-8660-7052D47A6706}" presName="spaceA" presStyleCnt="0"/>
      <dgm:spPr/>
      <dgm:t>
        <a:bodyPr/>
        <a:lstStyle/>
        <a:p>
          <a:endParaRPr lang="zh-CN" altLang="en-US"/>
        </a:p>
      </dgm:t>
    </dgm:pt>
    <dgm:pt modelId="{496EB46E-6AE5-4C78-9C3D-F4451171960A}" type="pres">
      <dgm:prSet presAssocID="{1F4A785E-ED83-47BD-B7ED-BF2D6CB0B2B0}" presName="space" presStyleCnt="0"/>
      <dgm:spPr/>
      <dgm:t>
        <a:bodyPr/>
        <a:lstStyle/>
        <a:p>
          <a:endParaRPr lang="zh-CN" altLang="en-US"/>
        </a:p>
      </dgm:t>
    </dgm:pt>
    <dgm:pt modelId="{9F197175-AC05-4CA2-8743-5EB973A6B5E9}" type="pres">
      <dgm:prSet presAssocID="{CCAD5C87-3BB0-42CD-9985-B80FFFAF1854}" presName="compositeB" presStyleCnt="0"/>
      <dgm:spPr/>
      <dgm:t>
        <a:bodyPr/>
        <a:lstStyle/>
        <a:p>
          <a:endParaRPr lang="zh-CN" altLang="en-US"/>
        </a:p>
      </dgm:t>
    </dgm:pt>
    <dgm:pt modelId="{9D225621-C532-4F5A-AE0C-493D03818C65}" type="pres">
      <dgm:prSet presAssocID="{CCAD5C87-3BB0-42CD-9985-B80FFFAF1854}" presName="textB" presStyleLbl="revTx" presStyleIdx="1" presStyleCnt="4">
        <dgm:presLayoutVars>
          <dgm:bulletEnabled val="1"/>
        </dgm:presLayoutVars>
      </dgm:prSet>
      <dgm:spPr/>
      <dgm:t>
        <a:bodyPr/>
        <a:lstStyle/>
        <a:p>
          <a:endParaRPr lang="zh-CN" altLang="en-US"/>
        </a:p>
      </dgm:t>
    </dgm:pt>
    <dgm:pt modelId="{58A1F683-8A6F-4B33-9884-F537A0F19663}" type="pres">
      <dgm:prSet presAssocID="{CCAD5C87-3BB0-42CD-9985-B80FFFAF1854}" presName="circleB" presStyleLbl="node1" presStyleIdx="1" presStyleCnt="4"/>
      <dgm:spPr/>
      <dgm:t>
        <a:bodyPr/>
        <a:lstStyle/>
        <a:p>
          <a:endParaRPr lang="zh-CN" altLang="en-US"/>
        </a:p>
      </dgm:t>
    </dgm:pt>
    <dgm:pt modelId="{4DAAC6A2-DBB9-41D6-B6B3-6AEA754985D5}" type="pres">
      <dgm:prSet presAssocID="{CCAD5C87-3BB0-42CD-9985-B80FFFAF1854}" presName="spaceB" presStyleCnt="0"/>
      <dgm:spPr/>
      <dgm:t>
        <a:bodyPr/>
        <a:lstStyle/>
        <a:p>
          <a:endParaRPr lang="zh-CN" altLang="en-US"/>
        </a:p>
      </dgm:t>
    </dgm:pt>
    <dgm:pt modelId="{1E6550FB-976C-4BF6-A150-CD90A842A81D}" type="pres">
      <dgm:prSet presAssocID="{FCC77529-2F86-40F4-B547-AC8646A38A6E}" presName="space" presStyleCnt="0"/>
      <dgm:spPr/>
      <dgm:t>
        <a:bodyPr/>
        <a:lstStyle/>
        <a:p>
          <a:endParaRPr lang="zh-CN" altLang="en-US"/>
        </a:p>
      </dgm:t>
    </dgm:pt>
    <dgm:pt modelId="{3CE3AA96-F535-41D4-967A-165C0614EB15}" type="pres">
      <dgm:prSet presAssocID="{D2C3BA39-7E4B-44F8-B153-E4FAC1F392A8}" presName="compositeA" presStyleCnt="0"/>
      <dgm:spPr/>
      <dgm:t>
        <a:bodyPr/>
        <a:lstStyle/>
        <a:p>
          <a:endParaRPr lang="zh-CN" altLang="en-US"/>
        </a:p>
      </dgm:t>
    </dgm:pt>
    <dgm:pt modelId="{75219983-D47C-48E5-B063-2B2C3F1E5CED}" type="pres">
      <dgm:prSet presAssocID="{D2C3BA39-7E4B-44F8-B153-E4FAC1F392A8}" presName="textA" presStyleLbl="revTx" presStyleIdx="2" presStyleCnt="4">
        <dgm:presLayoutVars>
          <dgm:bulletEnabled val="1"/>
        </dgm:presLayoutVars>
      </dgm:prSet>
      <dgm:spPr/>
      <dgm:t>
        <a:bodyPr/>
        <a:lstStyle/>
        <a:p>
          <a:endParaRPr lang="zh-CN" altLang="en-US"/>
        </a:p>
      </dgm:t>
    </dgm:pt>
    <dgm:pt modelId="{83618119-9418-4459-A453-EE374A9C5FCB}" type="pres">
      <dgm:prSet presAssocID="{D2C3BA39-7E4B-44F8-B153-E4FAC1F392A8}" presName="circleA" presStyleLbl="node1" presStyleIdx="2" presStyleCnt="4"/>
      <dgm:spPr/>
      <dgm:t>
        <a:bodyPr/>
        <a:lstStyle/>
        <a:p>
          <a:endParaRPr lang="zh-CN" altLang="en-US"/>
        </a:p>
      </dgm:t>
    </dgm:pt>
    <dgm:pt modelId="{1ACF23DC-0C59-48AA-9E99-8746D7211A18}" type="pres">
      <dgm:prSet presAssocID="{D2C3BA39-7E4B-44F8-B153-E4FAC1F392A8}" presName="spaceA" presStyleCnt="0"/>
      <dgm:spPr/>
      <dgm:t>
        <a:bodyPr/>
        <a:lstStyle/>
        <a:p>
          <a:endParaRPr lang="zh-CN" altLang="en-US"/>
        </a:p>
      </dgm:t>
    </dgm:pt>
    <dgm:pt modelId="{5A01367B-F10D-476C-9602-C7445657A0CA}" type="pres">
      <dgm:prSet presAssocID="{8A882969-0F7D-49D7-ADBB-E9DF24F75A24}" presName="space" presStyleCnt="0"/>
      <dgm:spPr/>
      <dgm:t>
        <a:bodyPr/>
        <a:lstStyle/>
        <a:p>
          <a:endParaRPr lang="zh-CN" altLang="en-US"/>
        </a:p>
      </dgm:t>
    </dgm:pt>
    <dgm:pt modelId="{BCFEB72C-5CC0-46F4-87DB-683382C1ED7D}" type="pres">
      <dgm:prSet presAssocID="{52E54E7A-BB41-4BE6-BEFB-67C310A1FE1C}" presName="compositeB" presStyleCnt="0"/>
      <dgm:spPr/>
      <dgm:t>
        <a:bodyPr/>
        <a:lstStyle/>
        <a:p>
          <a:endParaRPr lang="zh-CN" altLang="en-US"/>
        </a:p>
      </dgm:t>
    </dgm:pt>
    <dgm:pt modelId="{6A2B1726-D70C-4440-A94B-14CBA5293BF0}" type="pres">
      <dgm:prSet presAssocID="{52E54E7A-BB41-4BE6-BEFB-67C310A1FE1C}" presName="textB" presStyleLbl="revTx" presStyleIdx="3" presStyleCnt="4">
        <dgm:presLayoutVars>
          <dgm:bulletEnabled val="1"/>
        </dgm:presLayoutVars>
      </dgm:prSet>
      <dgm:spPr/>
      <dgm:t>
        <a:bodyPr/>
        <a:lstStyle/>
        <a:p>
          <a:endParaRPr lang="zh-CN" altLang="en-US"/>
        </a:p>
      </dgm:t>
    </dgm:pt>
    <dgm:pt modelId="{AC5B7E33-6129-4D46-8309-1014B865B913}" type="pres">
      <dgm:prSet presAssocID="{52E54E7A-BB41-4BE6-BEFB-67C310A1FE1C}" presName="circleB" presStyleLbl="node1" presStyleIdx="3" presStyleCnt="4"/>
      <dgm:spPr/>
      <dgm:t>
        <a:bodyPr/>
        <a:lstStyle/>
        <a:p>
          <a:endParaRPr lang="zh-CN" altLang="en-US"/>
        </a:p>
      </dgm:t>
    </dgm:pt>
    <dgm:pt modelId="{4211C507-8EB4-4D3C-B300-C824EFD38EAC}" type="pres">
      <dgm:prSet presAssocID="{52E54E7A-BB41-4BE6-BEFB-67C310A1FE1C}" presName="spaceB" presStyleCnt="0"/>
      <dgm:spPr/>
      <dgm:t>
        <a:bodyPr/>
        <a:lstStyle/>
        <a:p>
          <a:endParaRPr lang="zh-CN" altLang="en-US"/>
        </a:p>
      </dgm:t>
    </dgm:pt>
  </dgm:ptLst>
  <dgm:cxnLst>
    <dgm:cxn modelId="{27DD157F-AA35-4324-854F-DA63B54CBA39}" srcId="{391F6F9C-4641-451C-B0E8-B5BE141388E7}" destId="{2EA4E985-1914-48E4-8660-7052D47A6706}" srcOrd="0" destOrd="0" parTransId="{E76B67BE-7F1C-4535-BB9E-0B3A8487720E}" sibTransId="{1F4A785E-ED83-47BD-B7ED-BF2D6CB0B2B0}"/>
    <dgm:cxn modelId="{6AF51510-779E-4338-8C31-DEE7CE6CB64F}" srcId="{391F6F9C-4641-451C-B0E8-B5BE141388E7}" destId="{D2C3BA39-7E4B-44F8-B153-E4FAC1F392A8}" srcOrd="2" destOrd="0" parTransId="{1A644C8A-0F93-4E54-9F72-F9D43F9E322B}" sibTransId="{8A882969-0F7D-49D7-ADBB-E9DF24F75A24}"/>
    <dgm:cxn modelId="{E9A79470-04E2-460A-A925-F430747380A6}" srcId="{391F6F9C-4641-451C-B0E8-B5BE141388E7}" destId="{52E54E7A-BB41-4BE6-BEFB-67C310A1FE1C}" srcOrd="3" destOrd="0" parTransId="{964AA15D-93D4-4977-A9B2-38AAF4449D0F}" sibTransId="{9C4AC09A-5B6B-4352-8503-6319EC196443}"/>
    <dgm:cxn modelId="{0960D8AA-08D6-4F82-B1F7-A0F15232B192}" type="presOf" srcId="{52E54E7A-BB41-4BE6-BEFB-67C310A1FE1C}" destId="{6A2B1726-D70C-4440-A94B-14CBA5293BF0}" srcOrd="0" destOrd="0" presId="urn:microsoft.com/office/officeart/2005/8/layout/hProcess11"/>
    <dgm:cxn modelId="{B7A881FF-0BFC-4C82-8EAC-79ECD0F9E7A7}" srcId="{391F6F9C-4641-451C-B0E8-B5BE141388E7}" destId="{CCAD5C87-3BB0-42CD-9985-B80FFFAF1854}" srcOrd="1" destOrd="0" parTransId="{554B52EB-07F9-4382-A37B-28C8C160C53F}" sibTransId="{FCC77529-2F86-40F4-B547-AC8646A38A6E}"/>
    <dgm:cxn modelId="{8A509C06-F7D2-478A-AA6A-F07CCE164842}" type="presOf" srcId="{391F6F9C-4641-451C-B0E8-B5BE141388E7}" destId="{86930C31-841E-4983-AF1E-B3D3917EBA67}" srcOrd="0" destOrd="0" presId="urn:microsoft.com/office/officeart/2005/8/layout/hProcess11"/>
    <dgm:cxn modelId="{F1EEAEBF-E39E-4473-ADAC-DE746CD698B4}" type="presOf" srcId="{2EA4E985-1914-48E4-8660-7052D47A6706}" destId="{BF66A8E8-300A-4E86-A734-538D609145D3}" srcOrd="0" destOrd="0" presId="urn:microsoft.com/office/officeart/2005/8/layout/hProcess11"/>
    <dgm:cxn modelId="{9CF78F19-9D8A-4C99-B468-C2A8CDDF6D60}" type="presOf" srcId="{CCAD5C87-3BB0-42CD-9985-B80FFFAF1854}" destId="{9D225621-C532-4F5A-AE0C-493D03818C65}" srcOrd="0" destOrd="0" presId="urn:microsoft.com/office/officeart/2005/8/layout/hProcess11"/>
    <dgm:cxn modelId="{EFF390B5-60FD-4465-BBF1-A7F44AC01EF3}" type="presOf" srcId="{D2C3BA39-7E4B-44F8-B153-E4FAC1F392A8}" destId="{75219983-D47C-48E5-B063-2B2C3F1E5CED}" srcOrd="0" destOrd="0" presId="urn:microsoft.com/office/officeart/2005/8/layout/hProcess11"/>
    <dgm:cxn modelId="{FDECFF72-18F1-4FF7-844A-29D380C67149}" type="presParOf" srcId="{86930C31-841E-4983-AF1E-B3D3917EBA67}" destId="{9E1B84D4-F192-4F83-BD62-614A63CC2C86}" srcOrd="0" destOrd="0" presId="urn:microsoft.com/office/officeart/2005/8/layout/hProcess11"/>
    <dgm:cxn modelId="{18A84B89-B61D-45C8-8789-51104787C339}" type="presParOf" srcId="{86930C31-841E-4983-AF1E-B3D3917EBA67}" destId="{15A60F82-0748-46BA-BC38-40DFAC729ED3}" srcOrd="1" destOrd="0" presId="urn:microsoft.com/office/officeart/2005/8/layout/hProcess11"/>
    <dgm:cxn modelId="{9574C0B5-2D9E-494B-8356-6793000FD543}" type="presParOf" srcId="{15A60F82-0748-46BA-BC38-40DFAC729ED3}" destId="{44767487-5A9D-47C3-BE62-079537740A39}" srcOrd="0" destOrd="0" presId="urn:microsoft.com/office/officeart/2005/8/layout/hProcess11"/>
    <dgm:cxn modelId="{2C6719B9-68CF-4D25-BE69-DD21B9D222E4}" type="presParOf" srcId="{44767487-5A9D-47C3-BE62-079537740A39}" destId="{BF66A8E8-300A-4E86-A734-538D609145D3}" srcOrd="0" destOrd="0" presId="urn:microsoft.com/office/officeart/2005/8/layout/hProcess11"/>
    <dgm:cxn modelId="{E46285D7-D2ED-4497-BAE8-FF5F827E14E3}" type="presParOf" srcId="{44767487-5A9D-47C3-BE62-079537740A39}" destId="{5DBE17A1-5A8B-4205-800F-11A6E7CD81BB}" srcOrd="1" destOrd="0" presId="urn:microsoft.com/office/officeart/2005/8/layout/hProcess11"/>
    <dgm:cxn modelId="{6052F87E-F2D9-46A3-AC5B-9B8346A53F64}" type="presParOf" srcId="{44767487-5A9D-47C3-BE62-079537740A39}" destId="{25151068-7151-4DAA-905B-D4456F5022D6}" srcOrd="2" destOrd="0" presId="urn:microsoft.com/office/officeart/2005/8/layout/hProcess11"/>
    <dgm:cxn modelId="{D8F0E91F-8E62-4091-8CCF-A85D82CA432A}" type="presParOf" srcId="{15A60F82-0748-46BA-BC38-40DFAC729ED3}" destId="{496EB46E-6AE5-4C78-9C3D-F4451171960A}" srcOrd="1" destOrd="0" presId="urn:microsoft.com/office/officeart/2005/8/layout/hProcess11"/>
    <dgm:cxn modelId="{736BEB05-B57C-4D66-82F5-97CD4AE8C055}" type="presParOf" srcId="{15A60F82-0748-46BA-BC38-40DFAC729ED3}" destId="{9F197175-AC05-4CA2-8743-5EB973A6B5E9}" srcOrd="2" destOrd="0" presId="urn:microsoft.com/office/officeart/2005/8/layout/hProcess11"/>
    <dgm:cxn modelId="{2F268CE4-7978-4457-A83A-69BB2C3F2FDF}" type="presParOf" srcId="{9F197175-AC05-4CA2-8743-5EB973A6B5E9}" destId="{9D225621-C532-4F5A-AE0C-493D03818C65}" srcOrd="0" destOrd="0" presId="urn:microsoft.com/office/officeart/2005/8/layout/hProcess11"/>
    <dgm:cxn modelId="{C8DAE4DF-FED1-49B3-BF3C-F06804EC1A1D}" type="presParOf" srcId="{9F197175-AC05-4CA2-8743-5EB973A6B5E9}" destId="{58A1F683-8A6F-4B33-9884-F537A0F19663}" srcOrd="1" destOrd="0" presId="urn:microsoft.com/office/officeart/2005/8/layout/hProcess11"/>
    <dgm:cxn modelId="{A152D8EE-D9D3-4AEF-97F4-C7A9AB95CC84}" type="presParOf" srcId="{9F197175-AC05-4CA2-8743-5EB973A6B5E9}" destId="{4DAAC6A2-DBB9-41D6-B6B3-6AEA754985D5}" srcOrd="2" destOrd="0" presId="urn:microsoft.com/office/officeart/2005/8/layout/hProcess11"/>
    <dgm:cxn modelId="{9BACD7C3-142D-4F9B-B3AA-9A77A83AF9E8}" type="presParOf" srcId="{15A60F82-0748-46BA-BC38-40DFAC729ED3}" destId="{1E6550FB-976C-4BF6-A150-CD90A842A81D}" srcOrd="3" destOrd="0" presId="urn:microsoft.com/office/officeart/2005/8/layout/hProcess11"/>
    <dgm:cxn modelId="{36C12395-7C17-4935-919D-38D991FA24CF}" type="presParOf" srcId="{15A60F82-0748-46BA-BC38-40DFAC729ED3}" destId="{3CE3AA96-F535-41D4-967A-165C0614EB15}" srcOrd="4" destOrd="0" presId="urn:microsoft.com/office/officeart/2005/8/layout/hProcess11"/>
    <dgm:cxn modelId="{D014699F-E5F8-44C4-92AF-CCE04D99D9A9}" type="presParOf" srcId="{3CE3AA96-F535-41D4-967A-165C0614EB15}" destId="{75219983-D47C-48E5-B063-2B2C3F1E5CED}" srcOrd="0" destOrd="0" presId="urn:microsoft.com/office/officeart/2005/8/layout/hProcess11"/>
    <dgm:cxn modelId="{28E6AFD5-A627-4635-A1AE-34330732341F}" type="presParOf" srcId="{3CE3AA96-F535-41D4-967A-165C0614EB15}" destId="{83618119-9418-4459-A453-EE374A9C5FCB}" srcOrd="1" destOrd="0" presId="urn:microsoft.com/office/officeart/2005/8/layout/hProcess11"/>
    <dgm:cxn modelId="{0C2BADD2-86AD-4BC5-9278-569B6A831802}" type="presParOf" srcId="{3CE3AA96-F535-41D4-967A-165C0614EB15}" destId="{1ACF23DC-0C59-48AA-9E99-8746D7211A18}" srcOrd="2" destOrd="0" presId="urn:microsoft.com/office/officeart/2005/8/layout/hProcess11"/>
    <dgm:cxn modelId="{963F0594-D7F6-4233-A57E-23C27FBD3AB5}" type="presParOf" srcId="{15A60F82-0748-46BA-BC38-40DFAC729ED3}" destId="{5A01367B-F10D-476C-9602-C7445657A0CA}" srcOrd="5" destOrd="0" presId="urn:microsoft.com/office/officeart/2005/8/layout/hProcess11"/>
    <dgm:cxn modelId="{5B9DF628-04B5-40C6-BF20-6C84493C65B4}" type="presParOf" srcId="{15A60F82-0748-46BA-BC38-40DFAC729ED3}" destId="{BCFEB72C-5CC0-46F4-87DB-683382C1ED7D}" srcOrd="6" destOrd="0" presId="urn:microsoft.com/office/officeart/2005/8/layout/hProcess11"/>
    <dgm:cxn modelId="{D63EB2B7-DA1C-49F2-86EC-81FEA8F6F27F}" type="presParOf" srcId="{BCFEB72C-5CC0-46F4-87DB-683382C1ED7D}" destId="{6A2B1726-D70C-4440-A94B-14CBA5293BF0}" srcOrd="0" destOrd="0" presId="urn:microsoft.com/office/officeart/2005/8/layout/hProcess11"/>
    <dgm:cxn modelId="{E7FCF5DA-F94B-405A-BEEA-F7935319752A}" type="presParOf" srcId="{BCFEB72C-5CC0-46F4-87DB-683382C1ED7D}" destId="{AC5B7E33-6129-4D46-8309-1014B865B913}" srcOrd="1" destOrd="0" presId="urn:microsoft.com/office/officeart/2005/8/layout/hProcess11"/>
    <dgm:cxn modelId="{F75B952D-4F09-4B01-A332-2157CC719054}" type="presParOf" srcId="{BCFEB72C-5CC0-46F4-87DB-683382C1ED7D}" destId="{4211C507-8EB4-4D3C-B300-C824EFD38EAC}" srcOrd="2" destOrd="0" presId="urn:microsoft.com/office/officeart/2005/8/layout/hProcess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2309C3-F847-4585-8BE0-C25030598400}" type="doc">
      <dgm:prSet loTypeId="urn:microsoft.com/office/officeart/2005/8/layout/hierarchy5" loCatId="hierarchy" qsTypeId="urn:microsoft.com/office/officeart/2005/8/quickstyle/simple1" qsCatId="simple" csTypeId="urn:microsoft.com/office/officeart/2005/8/colors/accent0_1" csCatId="mainScheme" phldr="1"/>
      <dgm:spPr/>
      <dgm:t>
        <a:bodyPr/>
        <a:lstStyle/>
        <a:p>
          <a:endParaRPr lang="zh-CN" altLang="en-US"/>
        </a:p>
      </dgm:t>
    </dgm:pt>
    <dgm:pt modelId="{B8B5D0CE-FD67-439C-8AD6-7CD6D4488511}">
      <dgm:prSet/>
      <dgm:spPr/>
      <dgm:t>
        <a:bodyPr/>
        <a:lstStyle/>
        <a:p>
          <a:pPr rtl="0"/>
          <a:r>
            <a:rPr lang="zh-CN" altLang="en-US" smtClean="0"/>
            <a:t>实验中期</a:t>
          </a:r>
          <a:endParaRPr lang="zh-CN" dirty="0"/>
        </a:p>
      </dgm:t>
    </dgm:pt>
    <dgm:pt modelId="{26C8122A-321E-418D-A680-8AC0E915DCEA}" cxnId="{B88B5134-B5FC-4AFB-87FB-1F91C81E0E76}" type="parTrans">
      <dgm:prSet/>
      <dgm:spPr/>
      <dgm:t>
        <a:bodyPr/>
        <a:lstStyle/>
        <a:p>
          <a:endParaRPr lang="zh-CN" altLang="en-US"/>
        </a:p>
      </dgm:t>
    </dgm:pt>
    <dgm:pt modelId="{1DFBC6B9-A661-45AD-A0AA-7E3CBB715389}" cxnId="{B88B5134-B5FC-4AFB-87FB-1F91C81E0E76}" type="sibTrans">
      <dgm:prSet/>
      <dgm:spPr/>
      <dgm:t>
        <a:bodyPr/>
        <a:lstStyle/>
        <a:p>
          <a:endParaRPr lang="zh-CN" altLang="en-US"/>
        </a:p>
      </dgm:t>
    </dgm:pt>
    <dgm:pt modelId="{7BF1082F-22D9-412A-BE62-74AABE7421FA}">
      <dgm:prSet/>
      <dgm:spPr/>
      <dgm:t>
        <a:bodyPr/>
        <a:lstStyle/>
        <a:p>
          <a:pPr rtl="0"/>
          <a:r>
            <a:rPr lang="zh-CN" altLang="en-US" smtClean="0"/>
            <a:t>制作实验装置</a:t>
          </a:r>
          <a:endParaRPr lang="zh-CN" dirty="0"/>
        </a:p>
      </dgm:t>
    </dgm:pt>
    <dgm:pt modelId="{733E7EE8-78F0-4C69-A4F3-2DF59C15F5F1}" cxnId="{0023EA15-5DE8-48B4-B763-AB57C5CA2662}" type="parTrans">
      <dgm:prSet/>
      <dgm:spPr/>
      <dgm:t>
        <a:bodyPr/>
        <a:lstStyle/>
        <a:p>
          <a:endParaRPr lang="zh-CN" altLang="en-US"/>
        </a:p>
      </dgm:t>
    </dgm:pt>
    <dgm:pt modelId="{8986DB64-47BC-43E8-ACD4-21D8FC6DCC3E}" cxnId="{0023EA15-5DE8-48B4-B763-AB57C5CA2662}" type="sibTrans">
      <dgm:prSet/>
      <dgm:spPr/>
      <dgm:t>
        <a:bodyPr/>
        <a:lstStyle/>
        <a:p>
          <a:endParaRPr lang="zh-CN" altLang="en-US"/>
        </a:p>
      </dgm:t>
    </dgm:pt>
    <dgm:pt modelId="{2315D190-4A7A-4FDB-92A6-60D1CE5F7CAE}">
      <dgm:prSet/>
      <dgm:spPr/>
      <dgm:t>
        <a:bodyPr/>
        <a:lstStyle/>
        <a:p>
          <a:pPr rtl="0"/>
          <a:r>
            <a:rPr lang="zh-CN" altLang="en-US" smtClean="0"/>
            <a:t>器材调研选择</a:t>
          </a:r>
          <a:endParaRPr lang="zh-CN" dirty="0"/>
        </a:p>
      </dgm:t>
    </dgm:pt>
    <dgm:pt modelId="{114CEE7B-23CA-4116-A70C-915D590A1756}" cxnId="{6427D301-24C4-4818-9A22-3B0369F27130}" type="parTrans">
      <dgm:prSet/>
      <dgm:spPr/>
      <dgm:t>
        <a:bodyPr/>
        <a:lstStyle/>
        <a:p>
          <a:endParaRPr lang="zh-CN" altLang="en-US"/>
        </a:p>
      </dgm:t>
    </dgm:pt>
    <dgm:pt modelId="{F7468EAD-2087-4A69-8A27-198858262955}" cxnId="{6427D301-24C4-4818-9A22-3B0369F27130}" type="sibTrans">
      <dgm:prSet/>
      <dgm:spPr/>
      <dgm:t>
        <a:bodyPr/>
        <a:lstStyle/>
        <a:p>
          <a:endParaRPr lang="zh-CN" altLang="en-US"/>
        </a:p>
      </dgm:t>
    </dgm:pt>
    <dgm:pt modelId="{35FB713D-C196-4E8C-ADD7-D5787AB184FC}">
      <dgm:prSet/>
      <dgm:spPr/>
      <dgm:t>
        <a:bodyPr/>
        <a:lstStyle/>
        <a:p>
          <a:pPr rtl="0"/>
          <a:r>
            <a:rPr lang="zh-CN" altLang="en-US" smtClean="0"/>
            <a:t>器材组装</a:t>
          </a:r>
          <a:endParaRPr lang="zh-CN" dirty="0"/>
        </a:p>
      </dgm:t>
    </dgm:pt>
    <dgm:pt modelId="{7431D27E-D173-4AF1-93AD-C23750E1EA27}" cxnId="{F595AA16-1CC6-4F73-98F0-BDDCA75D8FF2}" type="parTrans">
      <dgm:prSet/>
      <dgm:spPr/>
      <dgm:t>
        <a:bodyPr/>
        <a:lstStyle/>
        <a:p>
          <a:endParaRPr lang="zh-CN" altLang="en-US"/>
        </a:p>
      </dgm:t>
    </dgm:pt>
    <dgm:pt modelId="{413A477B-0239-4F93-8A15-015D24B3EF5E}" cxnId="{F595AA16-1CC6-4F73-98F0-BDDCA75D8FF2}" type="sibTrans">
      <dgm:prSet/>
      <dgm:spPr/>
      <dgm:t>
        <a:bodyPr/>
        <a:lstStyle/>
        <a:p>
          <a:endParaRPr lang="zh-CN" altLang="en-US"/>
        </a:p>
      </dgm:t>
    </dgm:pt>
    <dgm:pt modelId="{EE8F3025-6329-4CB3-8C34-36764DFC594E}">
      <dgm:prSet/>
      <dgm:spPr/>
      <dgm:t>
        <a:bodyPr/>
        <a:lstStyle/>
        <a:p>
          <a:pPr rtl="0"/>
          <a:r>
            <a:rPr lang="zh-CN" altLang="en-US" smtClean="0"/>
            <a:t>声波反射导管</a:t>
          </a:r>
          <a:endParaRPr lang="zh-CN" dirty="0"/>
        </a:p>
      </dgm:t>
    </dgm:pt>
    <dgm:pt modelId="{6185CFF6-21FC-4C14-8AAD-2C6A80A112A5}" cxnId="{EA27C9C6-0B81-4481-8034-CAA8EC5A4B2C}" type="parTrans">
      <dgm:prSet/>
      <dgm:spPr/>
      <dgm:t>
        <a:bodyPr/>
        <a:lstStyle/>
        <a:p>
          <a:endParaRPr lang="zh-CN" altLang="en-US"/>
        </a:p>
      </dgm:t>
    </dgm:pt>
    <dgm:pt modelId="{79FB8158-3403-4536-AE75-DF8A55E6A9D9}" cxnId="{EA27C9C6-0B81-4481-8034-CAA8EC5A4B2C}" type="sibTrans">
      <dgm:prSet/>
      <dgm:spPr/>
      <dgm:t>
        <a:bodyPr/>
        <a:lstStyle/>
        <a:p>
          <a:endParaRPr lang="zh-CN" altLang="en-US"/>
        </a:p>
      </dgm:t>
    </dgm:pt>
    <dgm:pt modelId="{B0125D19-359D-43B5-98D5-9EF40D631196}">
      <dgm:prSet/>
      <dgm:spPr/>
      <dgm:t>
        <a:bodyPr/>
        <a:lstStyle/>
        <a:p>
          <a:pPr rtl="0"/>
          <a:r>
            <a:rPr lang="zh-CN" altLang="en-US" smtClean="0"/>
            <a:t>动力部分</a:t>
          </a:r>
          <a:endParaRPr lang="zh-CN" dirty="0"/>
        </a:p>
      </dgm:t>
    </dgm:pt>
    <dgm:pt modelId="{67CF080C-D099-4EA2-A163-0D93DD586763}" cxnId="{6DDA0A24-A52E-4953-A91F-0284FD54BC87}" type="parTrans">
      <dgm:prSet/>
      <dgm:spPr/>
      <dgm:t>
        <a:bodyPr/>
        <a:lstStyle/>
        <a:p>
          <a:endParaRPr lang="zh-CN" altLang="en-US"/>
        </a:p>
      </dgm:t>
    </dgm:pt>
    <dgm:pt modelId="{A3488765-6777-437E-A51A-9FE261EB9662}" cxnId="{6DDA0A24-A52E-4953-A91F-0284FD54BC87}" type="sibTrans">
      <dgm:prSet/>
      <dgm:spPr/>
      <dgm:t>
        <a:bodyPr/>
        <a:lstStyle/>
        <a:p>
          <a:endParaRPr lang="zh-CN" altLang="en-US"/>
        </a:p>
      </dgm:t>
    </dgm:pt>
    <dgm:pt modelId="{440A49BE-0830-413A-8C04-E6DAE3F2D787}">
      <dgm:prSet/>
      <dgm:spPr/>
      <dgm:t>
        <a:bodyPr/>
        <a:lstStyle/>
        <a:p>
          <a:pPr rtl="0"/>
          <a:r>
            <a:rPr lang="zh-CN" altLang="en-US" smtClean="0"/>
            <a:t>驱动部分</a:t>
          </a:r>
          <a:endParaRPr lang="zh-CN" dirty="0"/>
        </a:p>
      </dgm:t>
    </dgm:pt>
    <dgm:pt modelId="{4862ECDA-C2BA-491C-9C25-5EA6F2C4ABAE}" cxnId="{823AF115-0E03-4E7B-8D21-6913E549CB9B}" type="parTrans">
      <dgm:prSet/>
      <dgm:spPr/>
      <dgm:t>
        <a:bodyPr/>
        <a:lstStyle/>
        <a:p>
          <a:endParaRPr lang="zh-CN" altLang="en-US"/>
        </a:p>
      </dgm:t>
    </dgm:pt>
    <dgm:pt modelId="{A2BEFA99-EB4F-4F68-B67B-82C30B67CC4F}" cxnId="{823AF115-0E03-4E7B-8D21-6913E549CB9B}" type="sibTrans">
      <dgm:prSet/>
      <dgm:spPr/>
      <dgm:t>
        <a:bodyPr/>
        <a:lstStyle/>
        <a:p>
          <a:endParaRPr lang="zh-CN" altLang="en-US"/>
        </a:p>
      </dgm:t>
    </dgm:pt>
    <dgm:pt modelId="{7B77ADFA-BD64-473F-838E-560D629FCCED}">
      <dgm:prSet/>
      <dgm:spPr/>
      <dgm:t>
        <a:bodyPr/>
        <a:lstStyle/>
        <a:p>
          <a:pPr rtl="0"/>
          <a:r>
            <a:rPr lang="zh-CN" altLang="en-US" smtClean="0"/>
            <a:t>控制部分</a:t>
          </a:r>
          <a:endParaRPr lang="zh-CN" dirty="0"/>
        </a:p>
      </dgm:t>
    </dgm:pt>
    <dgm:pt modelId="{4EB33908-902E-4442-B6DA-B55771693596}" cxnId="{6C9529B6-2508-413E-9F45-72E6DD45902F}" type="parTrans">
      <dgm:prSet/>
      <dgm:spPr/>
      <dgm:t>
        <a:bodyPr/>
        <a:lstStyle/>
        <a:p>
          <a:endParaRPr lang="zh-CN" altLang="en-US"/>
        </a:p>
      </dgm:t>
    </dgm:pt>
    <dgm:pt modelId="{478E7C79-8A0B-40FB-A7E2-F46A25834F8A}" cxnId="{6C9529B6-2508-413E-9F45-72E6DD45902F}" type="sibTrans">
      <dgm:prSet/>
      <dgm:spPr/>
      <dgm:t>
        <a:bodyPr/>
        <a:lstStyle/>
        <a:p>
          <a:endParaRPr lang="zh-CN" altLang="en-US"/>
        </a:p>
      </dgm:t>
    </dgm:pt>
    <dgm:pt modelId="{2CE61461-BEEB-4A50-B91A-D3278C9E393F}">
      <dgm:prSet/>
      <dgm:spPr/>
      <dgm:t>
        <a:bodyPr/>
        <a:lstStyle/>
        <a:p>
          <a:pPr rtl="0"/>
          <a:r>
            <a:rPr lang="zh-CN" altLang="en-US" smtClean="0"/>
            <a:t>声波反射导管</a:t>
          </a:r>
          <a:r>
            <a:rPr lang="en-US" altLang="zh-CN" smtClean="0"/>
            <a:t>-</a:t>
          </a:r>
          <a:r>
            <a:rPr lang="zh-CN" altLang="en-US" smtClean="0"/>
            <a:t>动力部分</a:t>
          </a:r>
          <a:endParaRPr lang="zh-CN" dirty="0"/>
        </a:p>
      </dgm:t>
    </dgm:pt>
    <dgm:pt modelId="{B35280B0-D117-4E17-8A76-7BD225EEF601}" cxnId="{96E9ECB8-D5DA-4FED-8134-63C94EC93930}" type="parTrans">
      <dgm:prSet/>
      <dgm:spPr/>
      <dgm:t>
        <a:bodyPr/>
        <a:lstStyle/>
        <a:p>
          <a:endParaRPr lang="zh-CN" altLang="en-US"/>
        </a:p>
      </dgm:t>
    </dgm:pt>
    <dgm:pt modelId="{0D0924D9-0658-466C-AA68-FEC9DFA8D8E7}" cxnId="{96E9ECB8-D5DA-4FED-8134-63C94EC93930}" type="sibTrans">
      <dgm:prSet/>
      <dgm:spPr/>
      <dgm:t>
        <a:bodyPr/>
        <a:lstStyle/>
        <a:p>
          <a:endParaRPr lang="zh-CN" altLang="en-US"/>
        </a:p>
      </dgm:t>
    </dgm:pt>
    <dgm:pt modelId="{C7274B70-F3D2-46B8-A0D2-FC9073977972}">
      <dgm:prSet/>
      <dgm:spPr/>
      <dgm:t>
        <a:bodyPr/>
        <a:lstStyle/>
        <a:p>
          <a:pPr rtl="0"/>
          <a:r>
            <a:rPr lang="zh-CN" altLang="en-US" smtClean="0"/>
            <a:t>动力部分</a:t>
          </a:r>
          <a:r>
            <a:rPr lang="en-US" altLang="zh-CN" smtClean="0"/>
            <a:t>-</a:t>
          </a:r>
          <a:r>
            <a:rPr lang="zh-CN" altLang="en-US" smtClean="0"/>
            <a:t>驱动部分</a:t>
          </a:r>
          <a:endParaRPr lang="zh-CN" dirty="0"/>
        </a:p>
      </dgm:t>
    </dgm:pt>
    <dgm:pt modelId="{1DE77268-DA1E-4D90-A8A8-EAB6B3F487AE}" cxnId="{7479326D-C7A0-444F-AF6A-04AAF55525CC}" type="parTrans">
      <dgm:prSet/>
      <dgm:spPr/>
      <dgm:t>
        <a:bodyPr/>
        <a:lstStyle/>
        <a:p>
          <a:endParaRPr lang="zh-CN" altLang="en-US"/>
        </a:p>
      </dgm:t>
    </dgm:pt>
    <dgm:pt modelId="{A83EBAE0-87C0-4742-93CD-1BB8B3F1D77D}" cxnId="{7479326D-C7A0-444F-AF6A-04AAF55525CC}" type="sibTrans">
      <dgm:prSet/>
      <dgm:spPr/>
      <dgm:t>
        <a:bodyPr/>
        <a:lstStyle/>
        <a:p>
          <a:endParaRPr lang="zh-CN" altLang="en-US"/>
        </a:p>
      </dgm:t>
    </dgm:pt>
    <dgm:pt modelId="{9EDB742A-9F85-46F0-85DA-B25644495B28}">
      <dgm:prSet/>
      <dgm:spPr/>
      <dgm:t>
        <a:bodyPr/>
        <a:lstStyle/>
        <a:p>
          <a:pPr rtl="0"/>
          <a:r>
            <a:rPr lang="zh-CN" altLang="en-US" smtClean="0"/>
            <a:t>驱动部分</a:t>
          </a:r>
          <a:r>
            <a:rPr lang="en-US" altLang="zh-CN" smtClean="0"/>
            <a:t>-</a:t>
          </a:r>
          <a:r>
            <a:rPr lang="zh-CN" altLang="en-US" smtClean="0"/>
            <a:t>控制部分</a:t>
          </a:r>
          <a:endParaRPr lang="zh-CN" dirty="0"/>
        </a:p>
      </dgm:t>
    </dgm:pt>
    <dgm:pt modelId="{0C3FF09B-54F9-4811-B884-7F6E51A7EBB0}" cxnId="{192D6BF8-1D91-41E7-BEF4-522D7E85B4DB}" type="parTrans">
      <dgm:prSet/>
      <dgm:spPr/>
      <dgm:t>
        <a:bodyPr/>
        <a:lstStyle/>
        <a:p>
          <a:endParaRPr lang="zh-CN" altLang="en-US"/>
        </a:p>
      </dgm:t>
    </dgm:pt>
    <dgm:pt modelId="{0F6CCE6D-5285-43E1-8D42-FED85B4FD8BC}" cxnId="{192D6BF8-1D91-41E7-BEF4-522D7E85B4DB}" type="sibTrans">
      <dgm:prSet/>
      <dgm:spPr/>
      <dgm:t>
        <a:bodyPr/>
        <a:lstStyle/>
        <a:p>
          <a:endParaRPr lang="zh-CN" altLang="en-US"/>
        </a:p>
      </dgm:t>
    </dgm:pt>
    <dgm:pt modelId="{B0CB0A0D-5CA8-4F4B-BA53-B96D8AA871D7}" type="pres">
      <dgm:prSet presAssocID="{5B2309C3-F847-4585-8BE0-C25030598400}" presName="mainComposite" presStyleCnt="0">
        <dgm:presLayoutVars>
          <dgm:chPref val="1"/>
          <dgm:dir/>
          <dgm:animOne val="branch"/>
          <dgm:animLvl val="lvl"/>
          <dgm:resizeHandles val="exact"/>
        </dgm:presLayoutVars>
      </dgm:prSet>
      <dgm:spPr/>
      <dgm:t>
        <a:bodyPr/>
        <a:lstStyle/>
        <a:p>
          <a:endParaRPr lang="zh-CN" altLang="en-US"/>
        </a:p>
      </dgm:t>
    </dgm:pt>
    <dgm:pt modelId="{0FE04CCD-D5F0-4975-837D-B7DA6717E2FD}" type="pres">
      <dgm:prSet presAssocID="{5B2309C3-F847-4585-8BE0-C25030598400}" presName="hierFlow" presStyleCnt="0"/>
      <dgm:spPr/>
      <dgm:t>
        <a:bodyPr/>
        <a:lstStyle/>
        <a:p>
          <a:endParaRPr lang="zh-CN" altLang="en-US"/>
        </a:p>
      </dgm:t>
    </dgm:pt>
    <dgm:pt modelId="{3D385DD2-10A5-4D31-8C1C-9605A05734F7}" type="pres">
      <dgm:prSet presAssocID="{5B2309C3-F847-4585-8BE0-C25030598400}" presName="hierChild1" presStyleCnt="0">
        <dgm:presLayoutVars>
          <dgm:chPref val="1"/>
          <dgm:animOne val="branch"/>
          <dgm:animLvl val="lvl"/>
        </dgm:presLayoutVars>
      </dgm:prSet>
      <dgm:spPr/>
      <dgm:t>
        <a:bodyPr/>
        <a:lstStyle/>
        <a:p>
          <a:endParaRPr lang="zh-CN" altLang="en-US"/>
        </a:p>
      </dgm:t>
    </dgm:pt>
    <dgm:pt modelId="{DBFB27C2-F7AD-4B26-AF49-BCC994C6600A}" type="pres">
      <dgm:prSet presAssocID="{B8B5D0CE-FD67-439C-8AD6-7CD6D4488511}" presName="Name17" presStyleCnt="0"/>
      <dgm:spPr/>
      <dgm:t>
        <a:bodyPr/>
        <a:lstStyle/>
        <a:p>
          <a:endParaRPr lang="zh-CN" altLang="en-US"/>
        </a:p>
      </dgm:t>
    </dgm:pt>
    <dgm:pt modelId="{59E85DD3-FF62-409F-9054-6E63D2F18806}" type="pres">
      <dgm:prSet presAssocID="{B8B5D0CE-FD67-439C-8AD6-7CD6D4488511}" presName="level1Shape" presStyleLbl="node0" presStyleIdx="0" presStyleCnt="1">
        <dgm:presLayoutVars>
          <dgm:chPref val="3"/>
        </dgm:presLayoutVars>
      </dgm:prSet>
      <dgm:spPr/>
      <dgm:t>
        <a:bodyPr/>
        <a:lstStyle/>
        <a:p>
          <a:endParaRPr lang="zh-CN" altLang="en-US"/>
        </a:p>
      </dgm:t>
    </dgm:pt>
    <dgm:pt modelId="{379C8783-2817-421B-8B30-942EA9FFE5AA}" type="pres">
      <dgm:prSet presAssocID="{B8B5D0CE-FD67-439C-8AD6-7CD6D4488511}" presName="hierChild2" presStyleCnt="0"/>
      <dgm:spPr/>
      <dgm:t>
        <a:bodyPr/>
        <a:lstStyle/>
        <a:p>
          <a:endParaRPr lang="zh-CN" altLang="en-US"/>
        </a:p>
      </dgm:t>
    </dgm:pt>
    <dgm:pt modelId="{D084903A-A6D7-449A-89F6-7EFC4B6AFA8C}" type="pres">
      <dgm:prSet presAssocID="{733E7EE8-78F0-4C69-A4F3-2DF59C15F5F1}" presName="Name25" presStyleLbl="parChTrans1D2" presStyleIdx="0" presStyleCnt="1"/>
      <dgm:spPr/>
      <dgm:t>
        <a:bodyPr/>
        <a:lstStyle/>
        <a:p>
          <a:endParaRPr lang="zh-CN" altLang="en-US"/>
        </a:p>
      </dgm:t>
    </dgm:pt>
    <dgm:pt modelId="{FDE705B6-ED61-4DD1-8A9F-0032B1841AB4}" type="pres">
      <dgm:prSet presAssocID="{733E7EE8-78F0-4C69-A4F3-2DF59C15F5F1}" presName="connTx" presStyleLbl="parChTrans1D2" presStyleIdx="0" presStyleCnt="1"/>
      <dgm:spPr/>
      <dgm:t>
        <a:bodyPr/>
        <a:lstStyle/>
        <a:p>
          <a:endParaRPr lang="zh-CN" altLang="en-US"/>
        </a:p>
      </dgm:t>
    </dgm:pt>
    <dgm:pt modelId="{4571721A-62B5-463A-8E05-7BF8874A6F7A}" type="pres">
      <dgm:prSet presAssocID="{7BF1082F-22D9-412A-BE62-74AABE7421FA}" presName="Name30" presStyleCnt="0"/>
      <dgm:spPr/>
      <dgm:t>
        <a:bodyPr/>
        <a:lstStyle/>
        <a:p>
          <a:endParaRPr lang="zh-CN" altLang="en-US"/>
        </a:p>
      </dgm:t>
    </dgm:pt>
    <dgm:pt modelId="{1A0EAF0F-7183-4E27-BEF4-DF407C68A3FA}" type="pres">
      <dgm:prSet presAssocID="{7BF1082F-22D9-412A-BE62-74AABE7421FA}" presName="level2Shape" presStyleLbl="node2" presStyleIdx="0" presStyleCnt="1" custLinFactNeighborX="1045" custLinFactNeighborY="-63"/>
      <dgm:spPr/>
      <dgm:t>
        <a:bodyPr/>
        <a:lstStyle/>
        <a:p>
          <a:endParaRPr lang="zh-CN" altLang="en-US"/>
        </a:p>
      </dgm:t>
    </dgm:pt>
    <dgm:pt modelId="{C37AD668-E00C-4877-A2EF-6BA2D3BFFEAA}" type="pres">
      <dgm:prSet presAssocID="{7BF1082F-22D9-412A-BE62-74AABE7421FA}" presName="hierChild3" presStyleCnt="0"/>
      <dgm:spPr/>
      <dgm:t>
        <a:bodyPr/>
        <a:lstStyle/>
        <a:p>
          <a:endParaRPr lang="zh-CN" altLang="en-US"/>
        </a:p>
      </dgm:t>
    </dgm:pt>
    <dgm:pt modelId="{BE3A51FE-3A67-46B2-BD69-E6942E283FD9}" type="pres">
      <dgm:prSet presAssocID="{114CEE7B-23CA-4116-A70C-915D590A1756}" presName="Name25" presStyleLbl="parChTrans1D3" presStyleIdx="0" presStyleCnt="2"/>
      <dgm:spPr/>
      <dgm:t>
        <a:bodyPr/>
        <a:lstStyle/>
        <a:p>
          <a:endParaRPr lang="zh-CN" altLang="en-US"/>
        </a:p>
      </dgm:t>
    </dgm:pt>
    <dgm:pt modelId="{204B43E1-8F36-496B-8AAD-254A7AD9B240}" type="pres">
      <dgm:prSet presAssocID="{114CEE7B-23CA-4116-A70C-915D590A1756}" presName="connTx" presStyleLbl="parChTrans1D3" presStyleIdx="0" presStyleCnt="2"/>
      <dgm:spPr/>
      <dgm:t>
        <a:bodyPr/>
        <a:lstStyle/>
        <a:p>
          <a:endParaRPr lang="zh-CN" altLang="en-US"/>
        </a:p>
      </dgm:t>
    </dgm:pt>
    <dgm:pt modelId="{F83A631A-BEFB-4607-A84D-C6519436F35A}" type="pres">
      <dgm:prSet presAssocID="{2315D190-4A7A-4FDB-92A6-60D1CE5F7CAE}" presName="Name30" presStyleCnt="0"/>
      <dgm:spPr/>
      <dgm:t>
        <a:bodyPr/>
        <a:lstStyle/>
        <a:p>
          <a:endParaRPr lang="zh-CN" altLang="en-US"/>
        </a:p>
      </dgm:t>
    </dgm:pt>
    <dgm:pt modelId="{F16C20D0-FB0B-4406-9A53-C80897EB7B23}" type="pres">
      <dgm:prSet presAssocID="{2315D190-4A7A-4FDB-92A6-60D1CE5F7CAE}" presName="level2Shape" presStyleLbl="node3" presStyleIdx="0" presStyleCnt="2"/>
      <dgm:spPr/>
      <dgm:t>
        <a:bodyPr/>
        <a:lstStyle/>
        <a:p>
          <a:endParaRPr lang="zh-CN" altLang="en-US"/>
        </a:p>
      </dgm:t>
    </dgm:pt>
    <dgm:pt modelId="{53C5C595-7291-4F05-8DDF-AFF5B27ECDD9}" type="pres">
      <dgm:prSet presAssocID="{2315D190-4A7A-4FDB-92A6-60D1CE5F7CAE}" presName="hierChild3" presStyleCnt="0"/>
      <dgm:spPr/>
      <dgm:t>
        <a:bodyPr/>
        <a:lstStyle/>
        <a:p>
          <a:endParaRPr lang="zh-CN" altLang="en-US"/>
        </a:p>
      </dgm:t>
    </dgm:pt>
    <dgm:pt modelId="{3F504926-B2BC-4F23-BE99-DC46A377CDCC}" type="pres">
      <dgm:prSet presAssocID="{6185CFF6-21FC-4C14-8AAD-2C6A80A112A5}" presName="Name25" presStyleLbl="parChTrans1D4" presStyleIdx="0" presStyleCnt="7"/>
      <dgm:spPr/>
      <dgm:t>
        <a:bodyPr/>
        <a:lstStyle/>
        <a:p>
          <a:endParaRPr lang="zh-CN" altLang="en-US"/>
        </a:p>
      </dgm:t>
    </dgm:pt>
    <dgm:pt modelId="{7CA14DE7-999F-4B51-9AA5-D71A685304AB}" type="pres">
      <dgm:prSet presAssocID="{6185CFF6-21FC-4C14-8AAD-2C6A80A112A5}" presName="connTx" presStyleLbl="parChTrans1D4" presStyleIdx="0" presStyleCnt="7"/>
      <dgm:spPr/>
      <dgm:t>
        <a:bodyPr/>
        <a:lstStyle/>
        <a:p>
          <a:endParaRPr lang="zh-CN" altLang="en-US"/>
        </a:p>
      </dgm:t>
    </dgm:pt>
    <dgm:pt modelId="{7EBA8DDA-CF0D-4A69-B4F5-1043D37361BD}" type="pres">
      <dgm:prSet presAssocID="{EE8F3025-6329-4CB3-8C34-36764DFC594E}" presName="Name30" presStyleCnt="0"/>
      <dgm:spPr/>
      <dgm:t>
        <a:bodyPr/>
        <a:lstStyle/>
        <a:p>
          <a:endParaRPr lang="zh-CN" altLang="en-US"/>
        </a:p>
      </dgm:t>
    </dgm:pt>
    <dgm:pt modelId="{9557BF29-01FC-4825-A8C8-01211DDD836F}" type="pres">
      <dgm:prSet presAssocID="{EE8F3025-6329-4CB3-8C34-36764DFC594E}" presName="level2Shape" presStyleLbl="node4" presStyleIdx="0" presStyleCnt="7"/>
      <dgm:spPr/>
      <dgm:t>
        <a:bodyPr/>
        <a:lstStyle/>
        <a:p>
          <a:endParaRPr lang="zh-CN" altLang="en-US"/>
        </a:p>
      </dgm:t>
    </dgm:pt>
    <dgm:pt modelId="{CDC508E5-74AD-4423-930C-EB1778AEFF30}" type="pres">
      <dgm:prSet presAssocID="{EE8F3025-6329-4CB3-8C34-36764DFC594E}" presName="hierChild3" presStyleCnt="0"/>
      <dgm:spPr/>
      <dgm:t>
        <a:bodyPr/>
        <a:lstStyle/>
        <a:p>
          <a:endParaRPr lang="zh-CN" altLang="en-US"/>
        </a:p>
      </dgm:t>
    </dgm:pt>
    <dgm:pt modelId="{0796B1B7-CE66-4473-BE70-B00BCDEA57DE}" type="pres">
      <dgm:prSet presAssocID="{67CF080C-D099-4EA2-A163-0D93DD586763}" presName="Name25" presStyleLbl="parChTrans1D4" presStyleIdx="1" presStyleCnt="7"/>
      <dgm:spPr/>
      <dgm:t>
        <a:bodyPr/>
        <a:lstStyle/>
        <a:p>
          <a:endParaRPr lang="zh-CN" altLang="en-US"/>
        </a:p>
      </dgm:t>
    </dgm:pt>
    <dgm:pt modelId="{BF45340E-967D-4634-86A6-4D9F762D0847}" type="pres">
      <dgm:prSet presAssocID="{67CF080C-D099-4EA2-A163-0D93DD586763}" presName="connTx" presStyleLbl="parChTrans1D4" presStyleIdx="1" presStyleCnt="7"/>
      <dgm:spPr/>
      <dgm:t>
        <a:bodyPr/>
        <a:lstStyle/>
        <a:p>
          <a:endParaRPr lang="zh-CN" altLang="en-US"/>
        </a:p>
      </dgm:t>
    </dgm:pt>
    <dgm:pt modelId="{93ED71FD-E6DD-45BA-B355-1C6010C3C2E6}" type="pres">
      <dgm:prSet presAssocID="{B0125D19-359D-43B5-98D5-9EF40D631196}" presName="Name30" presStyleCnt="0"/>
      <dgm:spPr/>
      <dgm:t>
        <a:bodyPr/>
        <a:lstStyle/>
        <a:p>
          <a:endParaRPr lang="zh-CN" altLang="en-US"/>
        </a:p>
      </dgm:t>
    </dgm:pt>
    <dgm:pt modelId="{D50DEDC3-B08E-46DD-881F-F26E65FB3035}" type="pres">
      <dgm:prSet presAssocID="{B0125D19-359D-43B5-98D5-9EF40D631196}" presName="level2Shape" presStyleLbl="node4" presStyleIdx="1" presStyleCnt="7"/>
      <dgm:spPr/>
      <dgm:t>
        <a:bodyPr/>
        <a:lstStyle/>
        <a:p>
          <a:endParaRPr lang="zh-CN" altLang="en-US"/>
        </a:p>
      </dgm:t>
    </dgm:pt>
    <dgm:pt modelId="{8A3F6819-C7A1-4C73-AEFB-34C6E14464A2}" type="pres">
      <dgm:prSet presAssocID="{B0125D19-359D-43B5-98D5-9EF40D631196}" presName="hierChild3" presStyleCnt="0"/>
      <dgm:spPr/>
      <dgm:t>
        <a:bodyPr/>
        <a:lstStyle/>
        <a:p>
          <a:endParaRPr lang="zh-CN" altLang="en-US"/>
        </a:p>
      </dgm:t>
    </dgm:pt>
    <dgm:pt modelId="{27272DAF-F9A4-40CC-B73D-00BFC93AFF1C}" type="pres">
      <dgm:prSet presAssocID="{4862ECDA-C2BA-491C-9C25-5EA6F2C4ABAE}" presName="Name25" presStyleLbl="parChTrans1D4" presStyleIdx="2" presStyleCnt="7"/>
      <dgm:spPr/>
      <dgm:t>
        <a:bodyPr/>
        <a:lstStyle/>
        <a:p>
          <a:endParaRPr lang="zh-CN" altLang="en-US"/>
        </a:p>
      </dgm:t>
    </dgm:pt>
    <dgm:pt modelId="{A60B78FC-7B57-4814-83F1-EB9D8705041B}" type="pres">
      <dgm:prSet presAssocID="{4862ECDA-C2BA-491C-9C25-5EA6F2C4ABAE}" presName="connTx" presStyleLbl="parChTrans1D4" presStyleIdx="2" presStyleCnt="7"/>
      <dgm:spPr/>
      <dgm:t>
        <a:bodyPr/>
        <a:lstStyle/>
        <a:p>
          <a:endParaRPr lang="zh-CN" altLang="en-US"/>
        </a:p>
      </dgm:t>
    </dgm:pt>
    <dgm:pt modelId="{519C95BB-1CC3-4163-9EA7-767C7B074B26}" type="pres">
      <dgm:prSet presAssocID="{440A49BE-0830-413A-8C04-E6DAE3F2D787}" presName="Name30" presStyleCnt="0"/>
      <dgm:spPr/>
      <dgm:t>
        <a:bodyPr/>
        <a:lstStyle/>
        <a:p>
          <a:endParaRPr lang="zh-CN" altLang="en-US"/>
        </a:p>
      </dgm:t>
    </dgm:pt>
    <dgm:pt modelId="{05D571D1-F999-4F9B-ADB8-FE65F436B64D}" type="pres">
      <dgm:prSet presAssocID="{440A49BE-0830-413A-8C04-E6DAE3F2D787}" presName="level2Shape" presStyleLbl="node4" presStyleIdx="2" presStyleCnt="7"/>
      <dgm:spPr/>
      <dgm:t>
        <a:bodyPr/>
        <a:lstStyle/>
        <a:p>
          <a:endParaRPr lang="zh-CN" altLang="en-US"/>
        </a:p>
      </dgm:t>
    </dgm:pt>
    <dgm:pt modelId="{3AB2F9B7-25CF-476C-B6B6-67E6AEAAEA36}" type="pres">
      <dgm:prSet presAssocID="{440A49BE-0830-413A-8C04-E6DAE3F2D787}" presName="hierChild3" presStyleCnt="0"/>
      <dgm:spPr/>
      <dgm:t>
        <a:bodyPr/>
        <a:lstStyle/>
        <a:p>
          <a:endParaRPr lang="zh-CN" altLang="en-US"/>
        </a:p>
      </dgm:t>
    </dgm:pt>
    <dgm:pt modelId="{8646C155-52F4-40EE-9F61-5E24488AF718}" type="pres">
      <dgm:prSet presAssocID="{4EB33908-902E-4442-B6DA-B55771693596}" presName="Name25" presStyleLbl="parChTrans1D4" presStyleIdx="3" presStyleCnt="7"/>
      <dgm:spPr/>
      <dgm:t>
        <a:bodyPr/>
        <a:lstStyle/>
        <a:p>
          <a:endParaRPr lang="zh-CN" altLang="en-US"/>
        </a:p>
      </dgm:t>
    </dgm:pt>
    <dgm:pt modelId="{1385FCE1-66B3-408C-B6FA-6A81F3F4A8A0}" type="pres">
      <dgm:prSet presAssocID="{4EB33908-902E-4442-B6DA-B55771693596}" presName="connTx" presStyleLbl="parChTrans1D4" presStyleIdx="3" presStyleCnt="7"/>
      <dgm:spPr/>
      <dgm:t>
        <a:bodyPr/>
        <a:lstStyle/>
        <a:p>
          <a:endParaRPr lang="zh-CN" altLang="en-US"/>
        </a:p>
      </dgm:t>
    </dgm:pt>
    <dgm:pt modelId="{BF5748A8-1D27-4C76-97F9-86FB7E5BBBFC}" type="pres">
      <dgm:prSet presAssocID="{7B77ADFA-BD64-473F-838E-560D629FCCED}" presName="Name30" presStyleCnt="0"/>
      <dgm:spPr/>
      <dgm:t>
        <a:bodyPr/>
        <a:lstStyle/>
        <a:p>
          <a:endParaRPr lang="zh-CN" altLang="en-US"/>
        </a:p>
      </dgm:t>
    </dgm:pt>
    <dgm:pt modelId="{EF7F0786-D505-44DA-BD61-0A4DDF992487}" type="pres">
      <dgm:prSet presAssocID="{7B77ADFA-BD64-473F-838E-560D629FCCED}" presName="level2Shape" presStyleLbl="node4" presStyleIdx="3" presStyleCnt="7"/>
      <dgm:spPr/>
      <dgm:t>
        <a:bodyPr/>
        <a:lstStyle/>
        <a:p>
          <a:endParaRPr lang="zh-CN" altLang="en-US"/>
        </a:p>
      </dgm:t>
    </dgm:pt>
    <dgm:pt modelId="{91E7CA5D-849B-4180-B86C-106606726587}" type="pres">
      <dgm:prSet presAssocID="{7B77ADFA-BD64-473F-838E-560D629FCCED}" presName="hierChild3" presStyleCnt="0"/>
      <dgm:spPr/>
      <dgm:t>
        <a:bodyPr/>
        <a:lstStyle/>
        <a:p>
          <a:endParaRPr lang="zh-CN" altLang="en-US"/>
        </a:p>
      </dgm:t>
    </dgm:pt>
    <dgm:pt modelId="{A18BE248-CAD1-4BFC-AA69-C0C918A9E6A6}" type="pres">
      <dgm:prSet presAssocID="{7431D27E-D173-4AF1-93AD-C23750E1EA27}" presName="Name25" presStyleLbl="parChTrans1D3" presStyleIdx="1" presStyleCnt="2"/>
      <dgm:spPr/>
      <dgm:t>
        <a:bodyPr/>
        <a:lstStyle/>
        <a:p>
          <a:endParaRPr lang="zh-CN" altLang="en-US"/>
        </a:p>
      </dgm:t>
    </dgm:pt>
    <dgm:pt modelId="{CE3C06F3-8D69-4B2F-A38F-AC098833DD9B}" type="pres">
      <dgm:prSet presAssocID="{7431D27E-D173-4AF1-93AD-C23750E1EA27}" presName="connTx" presStyleLbl="parChTrans1D3" presStyleIdx="1" presStyleCnt="2"/>
      <dgm:spPr/>
      <dgm:t>
        <a:bodyPr/>
        <a:lstStyle/>
        <a:p>
          <a:endParaRPr lang="zh-CN" altLang="en-US"/>
        </a:p>
      </dgm:t>
    </dgm:pt>
    <dgm:pt modelId="{90057CED-EF0B-478A-BA74-4B064D37C356}" type="pres">
      <dgm:prSet presAssocID="{35FB713D-C196-4E8C-ADD7-D5787AB184FC}" presName="Name30" presStyleCnt="0"/>
      <dgm:spPr/>
      <dgm:t>
        <a:bodyPr/>
        <a:lstStyle/>
        <a:p>
          <a:endParaRPr lang="zh-CN" altLang="en-US"/>
        </a:p>
      </dgm:t>
    </dgm:pt>
    <dgm:pt modelId="{BF46BBC8-28B1-4EBB-9926-541BA2D4C08F}" type="pres">
      <dgm:prSet presAssocID="{35FB713D-C196-4E8C-ADD7-D5787AB184FC}" presName="level2Shape" presStyleLbl="node3" presStyleIdx="1" presStyleCnt="2"/>
      <dgm:spPr/>
      <dgm:t>
        <a:bodyPr/>
        <a:lstStyle/>
        <a:p>
          <a:endParaRPr lang="zh-CN" altLang="en-US"/>
        </a:p>
      </dgm:t>
    </dgm:pt>
    <dgm:pt modelId="{2EE3D680-2E46-4939-A4E4-996032BFF632}" type="pres">
      <dgm:prSet presAssocID="{35FB713D-C196-4E8C-ADD7-D5787AB184FC}" presName="hierChild3" presStyleCnt="0"/>
      <dgm:spPr/>
      <dgm:t>
        <a:bodyPr/>
        <a:lstStyle/>
        <a:p>
          <a:endParaRPr lang="zh-CN" altLang="en-US"/>
        </a:p>
      </dgm:t>
    </dgm:pt>
    <dgm:pt modelId="{52F8C96C-A856-4942-B881-E0985EB78200}" type="pres">
      <dgm:prSet presAssocID="{B35280B0-D117-4E17-8A76-7BD225EEF601}" presName="Name25" presStyleLbl="parChTrans1D4" presStyleIdx="4" presStyleCnt="7"/>
      <dgm:spPr/>
      <dgm:t>
        <a:bodyPr/>
        <a:lstStyle/>
        <a:p>
          <a:endParaRPr lang="zh-CN" altLang="en-US"/>
        </a:p>
      </dgm:t>
    </dgm:pt>
    <dgm:pt modelId="{12AE3982-3595-4208-8553-2AA4B614865C}" type="pres">
      <dgm:prSet presAssocID="{B35280B0-D117-4E17-8A76-7BD225EEF601}" presName="connTx" presStyleLbl="parChTrans1D4" presStyleIdx="4" presStyleCnt="7"/>
      <dgm:spPr/>
      <dgm:t>
        <a:bodyPr/>
        <a:lstStyle/>
        <a:p>
          <a:endParaRPr lang="zh-CN" altLang="en-US"/>
        </a:p>
      </dgm:t>
    </dgm:pt>
    <dgm:pt modelId="{ECBBFFFA-5C7B-430E-83C7-A11E36E83C92}" type="pres">
      <dgm:prSet presAssocID="{2CE61461-BEEB-4A50-B91A-D3278C9E393F}" presName="Name30" presStyleCnt="0"/>
      <dgm:spPr/>
      <dgm:t>
        <a:bodyPr/>
        <a:lstStyle/>
        <a:p>
          <a:endParaRPr lang="zh-CN" altLang="en-US"/>
        </a:p>
      </dgm:t>
    </dgm:pt>
    <dgm:pt modelId="{FC3B9CF2-DA27-409F-A941-B97501F15D2C}" type="pres">
      <dgm:prSet presAssocID="{2CE61461-BEEB-4A50-B91A-D3278C9E393F}" presName="level2Shape" presStyleLbl="node4" presStyleIdx="4" presStyleCnt="7"/>
      <dgm:spPr/>
      <dgm:t>
        <a:bodyPr/>
        <a:lstStyle/>
        <a:p>
          <a:endParaRPr lang="zh-CN" altLang="en-US"/>
        </a:p>
      </dgm:t>
    </dgm:pt>
    <dgm:pt modelId="{CACB7176-C8B1-489A-9666-C9FE74CDC60C}" type="pres">
      <dgm:prSet presAssocID="{2CE61461-BEEB-4A50-B91A-D3278C9E393F}" presName="hierChild3" presStyleCnt="0"/>
      <dgm:spPr/>
      <dgm:t>
        <a:bodyPr/>
        <a:lstStyle/>
        <a:p>
          <a:endParaRPr lang="zh-CN" altLang="en-US"/>
        </a:p>
      </dgm:t>
    </dgm:pt>
    <dgm:pt modelId="{E347AD84-1DD1-40C0-90F5-A1E295458CF2}" type="pres">
      <dgm:prSet presAssocID="{1DE77268-DA1E-4D90-A8A8-EAB6B3F487AE}" presName="Name25" presStyleLbl="parChTrans1D4" presStyleIdx="5" presStyleCnt="7"/>
      <dgm:spPr/>
      <dgm:t>
        <a:bodyPr/>
        <a:lstStyle/>
        <a:p>
          <a:endParaRPr lang="zh-CN" altLang="en-US"/>
        </a:p>
      </dgm:t>
    </dgm:pt>
    <dgm:pt modelId="{29E58117-A6E5-44E9-9A63-DD0343E1DE54}" type="pres">
      <dgm:prSet presAssocID="{1DE77268-DA1E-4D90-A8A8-EAB6B3F487AE}" presName="connTx" presStyleLbl="parChTrans1D4" presStyleIdx="5" presStyleCnt="7"/>
      <dgm:spPr/>
      <dgm:t>
        <a:bodyPr/>
        <a:lstStyle/>
        <a:p>
          <a:endParaRPr lang="zh-CN" altLang="en-US"/>
        </a:p>
      </dgm:t>
    </dgm:pt>
    <dgm:pt modelId="{D11EC7A2-42A0-432A-9E4E-5E4CD38AE6CC}" type="pres">
      <dgm:prSet presAssocID="{C7274B70-F3D2-46B8-A0D2-FC9073977972}" presName="Name30" presStyleCnt="0"/>
      <dgm:spPr/>
      <dgm:t>
        <a:bodyPr/>
        <a:lstStyle/>
        <a:p>
          <a:endParaRPr lang="zh-CN" altLang="en-US"/>
        </a:p>
      </dgm:t>
    </dgm:pt>
    <dgm:pt modelId="{2AD298CA-D3FC-420F-AB07-B1668DD224C9}" type="pres">
      <dgm:prSet presAssocID="{C7274B70-F3D2-46B8-A0D2-FC9073977972}" presName="level2Shape" presStyleLbl="node4" presStyleIdx="5" presStyleCnt="7"/>
      <dgm:spPr/>
      <dgm:t>
        <a:bodyPr/>
        <a:lstStyle/>
        <a:p>
          <a:endParaRPr lang="zh-CN" altLang="en-US"/>
        </a:p>
      </dgm:t>
    </dgm:pt>
    <dgm:pt modelId="{C1425EF4-B38D-4222-9F46-C36AE9508E63}" type="pres">
      <dgm:prSet presAssocID="{C7274B70-F3D2-46B8-A0D2-FC9073977972}" presName="hierChild3" presStyleCnt="0"/>
      <dgm:spPr/>
      <dgm:t>
        <a:bodyPr/>
        <a:lstStyle/>
        <a:p>
          <a:endParaRPr lang="zh-CN" altLang="en-US"/>
        </a:p>
      </dgm:t>
    </dgm:pt>
    <dgm:pt modelId="{F6C93811-CA1A-490A-96EE-F9392F4C2E1D}" type="pres">
      <dgm:prSet presAssocID="{0C3FF09B-54F9-4811-B884-7F6E51A7EBB0}" presName="Name25" presStyleLbl="parChTrans1D4" presStyleIdx="6" presStyleCnt="7"/>
      <dgm:spPr/>
      <dgm:t>
        <a:bodyPr/>
        <a:lstStyle/>
        <a:p>
          <a:endParaRPr lang="zh-CN" altLang="en-US"/>
        </a:p>
      </dgm:t>
    </dgm:pt>
    <dgm:pt modelId="{4B58D489-3457-4999-8069-F72A7D69932E}" type="pres">
      <dgm:prSet presAssocID="{0C3FF09B-54F9-4811-B884-7F6E51A7EBB0}" presName="connTx" presStyleLbl="parChTrans1D4" presStyleIdx="6" presStyleCnt="7"/>
      <dgm:spPr/>
      <dgm:t>
        <a:bodyPr/>
        <a:lstStyle/>
        <a:p>
          <a:endParaRPr lang="zh-CN" altLang="en-US"/>
        </a:p>
      </dgm:t>
    </dgm:pt>
    <dgm:pt modelId="{CA51BEB3-8C98-4B93-91A5-DE3AF7000017}" type="pres">
      <dgm:prSet presAssocID="{9EDB742A-9F85-46F0-85DA-B25644495B28}" presName="Name30" presStyleCnt="0"/>
      <dgm:spPr/>
      <dgm:t>
        <a:bodyPr/>
        <a:lstStyle/>
        <a:p>
          <a:endParaRPr lang="zh-CN" altLang="en-US"/>
        </a:p>
      </dgm:t>
    </dgm:pt>
    <dgm:pt modelId="{58884A33-86BF-448C-8D25-12846BE9475B}" type="pres">
      <dgm:prSet presAssocID="{9EDB742A-9F85-46F0-85DA-B25644495B28}" presName="level2Shape" presStyleLbl="node4" presStyleIdx="6" presStyleCnt="7"/>
      <dgm:spPr/>
      <dgm:t>
        <a:bodyPr/>
        <a:lstStyle/>
        <a:p>
          <a:endParaRPr lang="zh-CN" altLang="en-US"/>
        </a:p>
      </dgm:t>
    </dgm:pt>
    <dgm:pt modelId="{1A7ECD61-C98B-42A6-9E31-063A11EDC811}" type="pres">
      <dgm:prSet presAssocID="{9EDB742A-9F85-46F0-85DA-B25644495B28}" presName="hierChild3" presStyleCnt="0"/>
      <dgm:spPr/>
      <dgm:t>
        <a:bodyPr/>
        <a:lstStyle/>
        <a:p>
          <a:endParaRPr lang="zh-CN" altLang="en-US"/>
        </a:p>
      </dgm:t>
    </dgm:pt>
    <dgm:pt modelId="{F23D7CD7-F105-4045-B7AE-DC396065F79F}" type="pres">
      <dgm:prSet presAssocID="{5B2309C3-F847-4585-8BE0-C25030598400}" presName="bgShapesFlow" presStyleCnt="0"/>
      <dgm:spPr/>
      <dgm:t>
        <a:bodyPr/>
        <a:lstStyle/>
        <a:p>
          <a:endParaRPr lang="zh-CN" altLang="en-US"/>
        </a:p>
      </dgm:t>
    </dgm:pt>
  </dgm:ptLst>
  <dgm:cxnLst>
    <dgm:cxn modelId="{6DDA0A24-A52E-4953-A91F-0284FD54BC87}" srcId="{2315D190-4A7A-4FDB-92A6-60D1CE5F7CAE}" destId="{B0125D19-359D-43B5-98D5-9EF40D631196}" srcOrd="1" destOrd="0" parTransId="{67CF080C-D099-4EA2-A163-0D93DD586763}" sibTransId="{A3488765-6777-437E-A51A-9FE261EB9662}"/>
    <dgm:cxn modelId="{0023EA15-5DE8-48B4-B763-AB57C5CA2662}" srcId="{B8B5D0CE-FD67-439C-8AD6-7CD6D4488511}" destId="{7BF1082F-22D9-412A-BE62-74AABE7421FA}" srcOrd="0" destOrd="0" parTransId="{733E7EE8-78F0-4C69-A4F3-2DF59C15F5F1}" sibTransId="{8986DB64-47BC-43E8-ACD4-21D8FC6DCC3E}"/>
    <dgm:cxn modelId="{F595AA16-1CC6-4F73-98F0-BDDCA75D8FF2}" srcId="{7BF1082F-22D9-412A-BE62-74AABE7421FA}" destId="{35FB713D-C196-4E8C-ADD7-D5787AB184FC}" srcOrd="1" destOrd="0" parTransId="{7431D27E-D173-4AF1-93AD-C23750E1EA27}" sibTransId="{413A477B-0239-4F93-8A15-015D24B3EF5E}"/>
    <dgm:cxn modelId="{62F404B2-5605-4EDF-8F81-CDD9655206E1}" type="presOf" srcId="{35FB713D-C196-4E8C-ADD7-D5787AB184FC}" destId="{BF46BBC8-28B1-4EBB-9926-541BA2D4C08F}" srcOrd="0" destOrd="0" presId="urn:microsoft.com/office/officeart/2005/8/layout/hierarchy5"/>
    <dgm:cxn modelId="{7479326D-C7A0-444F-AF6A-04AAF55525CC}" srcId="{35FB713D-C196-4E8C-ADD7-D5787AB184FC}" destId="{C7274B70-F3D2-46B8-A0D2-FC9073977972}" srcOrd="1" destOrd="0" parTransId="{1DE77268-DA1E-4D90-A8A8-EAB6B3F487AE}" sibTransId="{A83EBAE0-87C0-4742-93CD-1BB8B3F1D77D}"/>
    <dgm:cxn modelId="{7CE14690-8E5E-4AB4-B599-29C2C02B1978}" type="presOf" srcId="{4EB33908-902E-4442-B6DA-B55771693596}" destId="{8646C155-52F4-40EE-9F61-5E24488AF718}" srcOrd="0" destOrd="0" presId="urn:microsoft.com/office/officeart/2005/8/layout/hierarchy5"/>
    <dgm:cxn modelId="{98B31DF4-5AFD-4733-A18E-2ABF38BDDB58}" type="presOf" srcId="{4862ECDA-C2BA-491C-9C25-5EA6F2C4ABAE}" destId="{A60B78FC-7B57-4814-83F1-EB9D8705041B}" srcOrd="1" destOrd="0" presId="urn:microsoft.com/office/officeart/2005/8/layout/hierarchy5"/>
    <dgm:cxn modelId="{4EB3E9B1-53BA-43C7-B031-DD29CF824F1C}" type="presOf" srcId="{B35280B0-D117-4E17-8A76-7BD225EEF601}" destId="{12AE3982-3595-4208-8553-2AA4B614865C}" srcOrd="1" destOrd="0" presId="urn:microsoft.com/office/officeart/2005/8/layout/hierarchy5"/>
    <dgm:cxn modelId="{988C0AB8-8736-4003-A150-2117B3AA4B26}" type="presOf" srcId="{B0125D19-359D-43B5-98D5-9EF40D631196}" destId="{D50DEDC3-B08E-46DD-881F-F26E65FB3035}" srcOrd="0" destOrd="0" presId="urn:microsoft.com/office/officeart/2005/8/layout/hierarchy5"/>
    <dgm:cxn modelId="{C5D4D10F-B0E4-4B0B-B9D2-E4A02844C9EB}" type="presOf" srcId="{67CF080C-D099-4EA2-A163-0D93DD586763}" destId="{0796B1B7-CE66-4473-BE70-B00BCDEA57DE}" srcOrd="0" destOrd="0" presId="urn:microsoft.com/office/officeart/2005/8/layout/hierarchy5"/>
    <dgm:cxn modelId="{8ED985EA-D773-4E5F-A06E-FC92294ADF97}" type="presOf" srcId="{733E7EE8-78F0-4C69-A4F3-2DF59C15F5F1}" destId="{D084903A-A6D7-449A-89F6-7EFC4B6AFA8C}" srcOrd="0" destOrd="0" presId="urn:microsoft.com/office/officeart/2005/8/layout/hierarchy5"/>
    <dgm:cxn modelId="{0D941F57-2443-4B50-BB16-9B3D0A1D8D8F}" type="presOf" srcId="{EE8F3025-6329-4CB3-8C34-36764DFC594E}" destId="{9557BF29-01FC-4825-A8C8-01211DDD836F}" srcOrd="0" destOrd="0" presId="urn:microsoft.com/office/officeart/2005/8/layout/hierarchy5"/>
    <dgm:cxn modelId="{96E9ECB8-D5DA-4FED-8134-63C94EC93930}" srcId="{35FB713D-C196-4E8C-ADD7-D5787AB184FC}" destId="{2CE61461-BEEB-4A50-B91A-D3278C9E393F}" srcOrd="0" destOrd="0" parTransId="{B35280B0-D117-4E17-8A76-7BD225EEF601}" sibTransId="{0D0924D9-0658-466C-AA68-FEC9DFA8D8E7}"/>
    <dgm:cxn modelId="{3ECB9119-73C8-4CE7-B1A6-3716E4ED2E24}" type="presOf" srcId="{B8B5D0CE-FD67-439C-8AD6-7CD6D4488511}" destId="{59E85DD3-FF62-409F-9054-6E63D2F18806}" srcOrd="0" destOrd="0" presId="urn:microsoft.com/office/officeart/2005/8/layout/hierarchy5"/>
    <dgm:cxn modelId="{39BFC7D0-A8E4-49E8-9DF7-206F050C1C22}" type="presOf" srcId="{7B77ADFA-BD64-473F-838E-560D629FCCED}" destId="{EF7F0786-D505-44DA-BD61-0A4DDF992487}" srcOrd="0" destOrd="0" presId="urn:microsoft.com/office/officeart/2005/8/layout/hierarchy5"/>
    <dgm:cxn modelId="{D9F2F9BB-8E34-4AA2-87FA-2F701083C094}" type="presOf" srcId="{C7274B70-F3D2-46B8-A0D2-FC9073977972}" destId="{2AD298CA-D3FC-420F-AB07-B1668DD224C9}" srcOrd="0" destOrd="0" presId="urn:microsoft.com/office/officeart/2005/8/layout/hierarchy5"/>
    <dgm:cxn modelId="{758FD6BA-B6EA-48B2-B62A-38E98FBE36A3}" type="presOf" srcId="{5B2309C3-F847-4585-8BE0-C25030598400}" destId="{B0CB0A0D-5CA8-4F4B-BA53-B96D8AA871D7}" srcOrd="0" destOrd="0" presId="urn:microsoft.com/office/officeart/2005/8/layout/hierarchy5"/>
    <dgm:cxn modelId="{3E063799-EE65-462F-8452-C2A9AD0A7AEB}" type="presOf" srcId="{114CEE7B-23CA-4116-A70C-915D590A1756}" destId="{BE3A51FE-3A67-46B2-BD69-E6942E283FD9}" srcOrd="0" destOrd="0" presId="urn:microsoft.com/office/officeart/2005/8/layout/hierarchy5"/>
    <dgm:cxn modelId="{A032EE63-C6ED-4037-AF44-A118B530A202}" type="presOf" srcId="{114CEE7B-23CA-4116-A70C-915D590A1756}" destId="{204B43E1-8F36-496B-8AAD-254A7AD9B240}" srcOrd="1" destOrd="0" presId="urn:microsoft.com/office/officeart/2005/8/layout/hierarchy5"/>
    <dgm:cxn modelId="{823AF115-0E03-4E7B-8D21-6913E549CB9B}" srcId="{2315D190-4A7A-4FDB-92A6-60D1CE5F7CAE}" destId="{440A49BE-0830-413A-8C04-E6DAE3F2D787}" srcOrd="2" destOrd="0" parTransId="{4862ECDA-C2BA-491C-9C25-5EA6F2C4ABAE}" sibTransId="{A2BEFA99-EB4F-4F68-B67B-82C30B67CC4F}"/>
    <dgm:cxn modelId="{67EE68AB-3753-4FB3-9933-DF3EABFC8388}" type="presOf" srcId="{7431D27E-D173-4AF1-93AD-C23750E1EA27}" destId="{CE3C06F3-8D69-4B2F-A38F-AC098833DD9B}" srcOrd="1" destOrd="0" presId="urn:microsoft.com/office/officeart/2005/8/layout/hierarchy5"/>
    <dgm:cxn modelId="{26896540-804F-42A4-A384-04CC3B37A70B}" type="presOf" srcId="{4EB33908-902E-4442-B6DA-B55771693596}" destId="{1385FCE1-66B3-408C-B6FA-6A81F3F4A8A0}" srcOrd="1" destOrd="0" presId="urn:microsoft.com/office/officeart/2005/8/layout/hierarchy5"/>
    <dgm:cxn modelId="{192D6BF8-1D91-41E7-BEF4-522D7E85B4DB}" srcId="{35FB713D-C196-4E8C-ADD7-D5787AB184FC}" destId="{9EDB742A-9F85-46F0-85DA-B25644495B28}" srcOrd="2" destOrd="0" parTransId="{0C3FF09B-54F9-4811-B884-7F6E51A7EBB0}" sibTransId="{0F6CCE6D-5285-43E1-8D42-FED85B4FD8BC}"/>
    <dgm:cxn modelId="{B88B5134-B5FC-4AFB-87FB-1F91C81E0E76}" srcId="{5B2309C3-F847-4585-8BE0-C25030598400}" destId="{B8B5D0CE-FD67-439C-8AD6-7CD6D4488511}" srcOrd="0" destOrd="0" parTransId="{26C8122A-321E-418D-A680-8AC0E915DCEA}" sibTransId="{1DFBC6B9-A661-45AD-A0AA-7E3CBB715389}"/>
    <dgm:cxn modelId="{A4525D53-F246-4F0A-8C97-C866ED3566BE}" type="presOf" srcId="{67CF080C-D099-4EA2-A163-0D93DD586763}" destId="{BF45340E-967D-4634-86A6-4D9F762D0847}" srcOrd="1" destOrd="0" presId="urn:microsoft.com/office/officeart/2005/8/layout/hierarchy5"/>
    <dgm:cxn modelId="{6C9529B6-2508-413E-9F45-72E6DD45902F}" srcId="{2315D190-4A7A-4FDB-92A6-60D1CE5F7CAE}" destId="{7B77ADFA-BD64-473F-838E-560D629FCCED}" srcOrd="3" destOrd="0" parTransId="{4EB33908-902E-4442-B6DA-B55771693596}" sibTransId="{478E7C79-8A0B-40FB-A7E2-F46A25834F8A}"/>
    <dgm:cxn modelId="{D5652317-0E3D-4914-AEF3-0A2523D8F47A}" type="presOf" srcId="{440A49BE-0830-413A-8C04-E6DAE3F2D787}" destId="{05D571D1-F999-4F9B-ADB8-FE65F436B64D}" srcOrd="0" destOrd="0" presId="urn:microsoft.com/office/officeart/2005/8/layout/hierarchy5"/>
    <dgm:cxn modelId="{6D973544-7CED-43E7-BF6A-8665D3262F78}" type="presOf" srcId="{B35280B0-D117-4E17-8A76-7BD225EEF601}" destId="{52F8C96C-A856-4942-B881-E0985EB78200}" srcOrd="0" destOrd="0" presId="urn:microsoft.com/office/officeart/2005/8/layout/hierarchy5"/>
    <dgm:cxn modelId="{06A56A2C-51BF-4ED6-BEFC-8C1CFEF62208}" type="presOf" srcId="{4862ECDA-C2BA-491C-9C25-5EA6F2C4ABAE}" destId="{27272DAF-F9A4-40CC-B73D-00BFC93AFF1C}" srcOrd="0" destOrd="0" presId="urn:microsoft.com/office/officeart/2005/8/layout/hierarchy5"/>
    <dgm:cxn modelId="{6C63FE38-9025-43F4-B2B9-D1508C8FC7F7}" type="presOf" srcId="{0C3FF09B-54F9-4811-B884-7F6E51A7EBB0}" destId="{F6C93811-CA1A-490A-96EE-F9392F4C2E1D}" srcOrd="0" destOrd="0" presId="urn:microsoft.com/office/officeart/2005/8/layout/hierarchy5"/>
    <dgm:cxn modelId="{9A95DED5-7D1A-47B9-964D-FC534E43908A}" type="presOf" srcId="{7BF1082F-22D9-412A-BE62-74AABE7421FA}" destId="{1A0EAF0F-7183-4E27-BEF4-DF407C68A3FA}" srcOrd="0" destOrd="0" presId="urn:microsoft.com/office/officeart/2005/8/layout/hierarchy5"/>
    <dgm:cxn modelId="{E7EF3C7E-D481-4EC4-B177-8EBB838AC319}" type="presOf" srcId="{2CE61461-BEEB-4A50-B91A-D3278C9E393F}" destId="{FC3B9CF2-DA27-409F-A941-B97501F15D2C}" srcOrd="0" destOrd="0" presId="urn:microsoft.com/office/officeart/2005/8/layout/hierarchy5"/>
    <dgm:cxn modelId="{AAEE9483-8010-4077-B157-1CE6D7B351E1}" type="presOf" srcId="{1DE77268-DA1E-4D90-A8A8-EAB6B3F487AE}" destId="{29E58117-A6E5-44E9-9A63-DD0343E1DE54}" srcOrd="1" destOrd="0" presId="urn:microsoft.com/office/officeart/2005/8/layout/hierarchy5"/>
    <dgm:cxn modelId="{CAC010F0-85CB-409F-A825-E6B6CA128395}" type="presOf" srcId="{2315D190-4A7A-4FDB-92A6-60D1CE5F7CAE}" destId="{F16C20D0-FB0B-4406-9A53-C80897EB7B23}" srcOrd="0" destOrd="0" presId="urn:microsoft.com/office/officeart/2005/8/layout/hierarchy5"/>
    <dgm:cxn modelId="{6427D301-24C4-4818-9A22-3B0369F27130}" srcId="{7BF1082F-22D9-412A-BE62-74AABE7421FA}" destId="{2315D190-4A7A-4FDB-92A6-60D1CE5F7CAE}" srcOrd="0" destOrd="0" parTransId="{114CEE7B-23CA-4116-A70C-915D590A1756}" sibTransId="{F7468EAD-2087-4A69-8A27-198858262955}"/>
    <dgm:cxn modelId="{F2F5C067-92CC-4F02-8E64-38825F590F09}" type="presOf" srcId="{7431D27E-D173-4AF1-93AD-C23750E1EA27}" destId="{A18BE248-CAD1-4BFC-AA69-C0C918A9E6A6}" srcOrd="0" destOrd="0" presId="urn:microsoft.com/office/officeart/2005/8/layout/hierarchy5"/>
    <dgm:cxn modelId="{EA27C9C6-0B81-4481-8034-CAA8EC5A4B2C}" srcId="{2315D190-4A7A-4FDB-92A6-60D1CE5F7CAE}" destId="{EE8F3025-6329-4CB3-8C34-36764DFC594E}" srcOrd="0" destOrd="0" parTransId="{6185CFF6-21FC-4C14-8AAD-2C6A80A112A5}" sibTransId="{79FB8158-3403-4536-AE75-DF8A55E6A9D9}"/>
    <dgm:cxn modelId="{DCCD99BE-3636-4FA8-844E-8E5085C68532}" type="presOf" srcId="{6185CFF6-21FC-4C14-8AAD-2C6A80A112A5}" destId="{7CA14DE7-999F-4B51-9AA5-D71A685304AB}" srcOrd="1" destOrd="0" presId="urn:microsoft.com/office/officeart/2005/8/layout/hierarchy5"/>
    <dgm:cxn modelId="{5692C373-719E-46B1-8947-6FCE5600CB2F}" type="presOf" srcId="{0C3FF09B-54F9-4811-B884-7F6E51A7EBB0}" destId="{4B58D489-3457-4999-8069-F72A7D69932E}" srcOrd="1" destOrd="0" presId="urn:microsoft.com/office/officeart/2005/8/layout/hierarchy5"/>
    <dgm:cxn modelId="{3830BED9-1177-43EA-8A1C-CEF955261C2B}" type="presOf" srcId="{733E7EE8-78F0-4C69-A4F3-2DF59C15F5F1}" destId="{FDE705B6-ED61-4DD1-8A9F-0032B1841AB4}" srcOrd="1" destOrd="0" presId="urn:microsoft.com/office/officeart/2005/8/layout/hierarchy5"/>
    <dgm:cxn modelId="{AEA94517-E617-4EB0-B041-6196F4345FF3}" type="presOf" srcId="{9EDB742A-9F85-46F0-85DA-B25644495B28}" destId="{58884A33-86BF-448C-8D25-12846BE9475B}" srcOrd="0" destOrd="0" presId="urn:microsoft.com/office/officeart/2005/8/layout/hierarchy5"/>
    <dgm:cxn modelId="{8F9945BB-AE72-4741-B50F-6C2E08579635}" type="presOf" srcId="{1DE77268-DA1E-4D90-A8A8-EAB6B3F487AE}" destId="{E347AD84-1DD1-40C0-90F5-A1E295458CF2}" srcOrd="0" destOrd="0" presId="urn:microsoft.com/office/officeart/2005/8/layout/hierarchy5"/>
    <dgm:cxn modelId="{A913D2C4-0E46-4354-8CE8-5F63FCE8B58F}" type="presOf" srcId="{6185CFF6-21FC-4C14-8AAD-2C6A80A112A5}" destId="{3F504926-B2BC-4F23-BE99-DC46A377CDCC}" srcOrd="0" destOrd="0" presId="urn:microsoft.com/office/officeart/2005/8/layout/hierarchy5"/>
    <dgm:cxn modelId="{E891E50A-FD2A-4776-9ED7-1F6C029B2ABA}" type="presParOf" srcId="{B0CB0A0D-5CA8-4F4B-BA53-B96D8AA871D7}" destId="{0FE04CCD-D5F0-4975-837D-B7DA6717E2FD}" srcOrd="0" destOrd="0" presId="urn:microsoft.com/office/officeart/2005/8/layout/hierarchy5"/>
    <dgm:cxn modelId="{79D1360B-465D-4186-A33E-A33F7AB7EFC2}" type="presParOf" srcId="{0FE04CCD-D5F0-4975-837D-B7DA6717E2FD}" destId="{3D385DD2-10A5-4D31-8C1C-9605A05734F7}" srcOrd="0" destOrd="0" presId="urn:microsoft.com/office/officeart/2005/8/layout/hierarchy5"/>
    <dgm:cxn modelId="{0E267DBD-854B-45FC-93A5-CAB778C5755D}" type="presParOf" srcId="{3D385DD2-10A5-4D31-8C1C-9605A05734F7}" destId="{DBFB27C2-F7AD-4B26-AF49-BCC994C6600A}" srcOrd="0" destOrd="0" presId="urn:microsoft.com/office/officeart/2005/8/layout/hierarchy5"/>
    <dgm:cxn modelId="{AC2BB3F5-26D0-4A62-9364-43E79432EF3B}" type="presParOf" srcId="{DBFB27C2-F7AD-4B26-AF49-BCC994C6600A}" destId="{59E85DD3-FF62-409F-9054-6E63D2F18806}" srcOrd="0" destOrd="0" presId="urn:microsoft.com/office/officeart/2005/8/layout/hierarchy5"/>
    <dgm:cxn modelId="{4063F115-CB88-451A-BE25-A2C4BE4AEA47}" type="presParOf" srcId="{DBFB27C2-F7AD-4B26-AF49-BCC994C6600A}" destId="{379C8783-2817-421B-8B30-942EA9FFE5AA}" srcOrd="1" destOrd="0" presId="urn:microsoft.com/office/officeart/2005/8/layout/hierarchy5"/>
    <dgm:cxn modelId="{17FF2CD3-6888-49F0-8342-659758BAE35F}" type="presParOf" srcId="{379C8783-2817-421B-8B30-942EA9FFE5AA}" destId="{D084903A-A6D7-449A-89F6-7EFC4B6AFA8C}" srcOrd="0" destOrd="0" presId="urn:microsoft.com/office/officeart/2005/8/layout/hierarchy5"/>
    <dgm:cxn modelId="{6AFEA4F8-965C-4214-9A36-EC92AE55105C}" type="presParOf" srcId="{D084903A-A6D7-449A-89F6-7EFC4B6AFA8C}" destId="{FDE705B6-ED61-4DD1-8A9F-0032B1841AB4}" srcOrd="0" destOrd="0" presId="urn:microsoft.com/office/officeart/2005/8/layout/hierarchy5"/>
    <dgm:cxn modelId="{D17F1160-FDDB-4D01-86D1-717CE0A9115C}" type="presParOf" srcId="{379C8783-2817-421B-8B30-942EA9FFE5AA}" destId="{4571721A-62B5-463A-8E05-7BF8874A6F7A}" srcOrd="1" destOrd="0" presId="urn:microsoft.com/office/officeart/2005/8/layout/hierarchy5"/>
    <dgm:cxn modelId="{14A66C3E-E283-4568-BE7E-2D81DFBBD2FC}" type="presParOf" srcId="{4571721A-62B5-463A-8E05-7BF8874A6F7A}" destId="{1A0EAF0F-7183-4E27-BEF4-DF407C68A3FA}" srcOrd="0" destOrd="0" presId="urn:microsoft.com/office/officeart/2005/8/layout/hierarchy5"/>
    <dgm:cxn modelId="{B0AFA909-B519-404A-AA9C-95073172ED82}" type="presParOf" srcId="{4571721A-62B5-463A-8E05-7BF8874A6F7A}" destId="{C37AD668-E00C-4877-A2EF-6BA2D3BFFEAA}" srcOrd="1" destOrd="0" presId="urn:microsoft.com/office/officeart/2005/8/layout/hierarchy5"/>
    <dgm:cxn modelId="{85FFF95A-6B8B-4A7F-8005-739AD1604287}" type="presParOf" srcId="{C37AD668-E00C-4877-A2EF-6BA2D3BFFEAA}" destId="{BE3A51FE-3A67-46B2-BD69-E6942E283FD9}" srcOrd="0" destOrd="0" presId="urn:microsoft.com/office/officeart/2005/8/layout/hierarchy5"/>
    <dgm:cxn modelId="{2D3CC071-4802-4A92-A6AC-5F4A9C47D72F}" type="presParOf" srcId="{BE3A51FE-3A67-46B2-BD69-E6942E283FD9}" destId="{204B43E1-8F36-496B-8AAD-254A7AD9B240}" srcOrd="0" destOrd="0" presId="urn:microsoft.com/office/officeart/2005/8/layout/hierarchy5"/>
    <dgm:cxn modelId="{756219E8-04DB-49F1-8062-446AE3E2F845}" type="presParOf" srcId="{C37AD668-E00C-4877-A2EF-6BA2D3BFFEAA}" destId="{F83A631A-BEFB-4607-A84D-C6519436F35A}" srcOrd="1" destOrd="0" presId="urn:microsoft.com/office/officeart/2005/8/layout/hierarchy5"/>
    <dgm:cxn modelId="{3DC7C05C-F120-4EF6-9222-4ACD6AA509A6}" type="presParOf" srcId="{F83A631A-BEFB-4607-A84D-C6519436F35A}" destId="{F16C20D0-FB0B-4406-9A53-C80897EB7B23}" srcOrd="0" destOrd="0" presId="urn:microsoft.com/office/officeart/2005/8/layout/hierarchy5"/>
    <dgm:cxn modelId="{B7D4BF1C-4BC6-4F70-BC89-2E9C344E763E}" type="presParOf" srcId="{F83A631A-BEFB-4607-A84D-C6519436F35A}" destId="{53C5C595-7291-4F05-8DDF-AFF5B27ECDD9}" srcOrd="1" destOrd="0" presId="urn:microsoft.com/office/officeart/2005/8/layout/hierarchy5"/>
    <dgm:cxn modelId="{9EFA60CD-811B-4448-A118-9FC86D5BBEDC}" type="presParOf" srcId="{53C5C595-7291-4F05-8DDF-AFF5B27ECDD9}" destId="{3F504926-B2BC-4F23-BE99-DC46A377CDCC}" srcOrd="0" destOrd="0" presId="urn:microsoft.com/office/officeart/2005/8/layout/hierarchy5"/>
    <dgm:cxn modelId="{843BDF02-5278-4AAC-9956-FADC57360175}" type="presParOf" srcId="{3F504926-B2BC-4F23-BE99-DC46A377CDCC}" destId="{7CA14DE7-999F-4B51-9AA5-D71A685304AB}" srcOrd="0" destOrd="0" presId="urn:microsoft.com/office/officeart/2005/8/layout/hierarchy5"/>
    <dgm:cxn modelId="{BE051022-5860-41DE-BD8A-9AD118ED7E9A}" type="presParOf" srcId="{53C5C595-7291-4F05-8DDF-AFF5B27ECDD9}" destId="{7EBA8DDA-CF0D-4A69-B4F5-1043D37361BD}" srcOrd="1" destOrd="0" presId="urn:microsoft.com/office/officeart/2005/8/layout/hierarchy5"/>
    <dgm:cxn modelId="{CAA5E691-60B4-42A8-8346-3A3D17D289CE}" type="presParOf" srcId="{7EBA8DDA-CF0D-4A69-B4F5-1043D37361BD}" destId="{9557BF29-01FC-4825-A8C8-01211DDD836F}" srcOrd="0" destOrd="0" presId="urn:microsoft.com/office/officeart/2005/8/layout/hierarchy5"/>
    <dgm:cxn modelId="{9FBEC229-34DC-4CFC-B379-330D28C04404}" type="presParOf" srcId="{7EBA8DDA-CF0D-4A69-B4F5-1043D37361BD}" destId="{CDC508E5-74AD-4423-930C-EB1778AEFF30}" srcOrd="1" destOrd="0" presId="urn:microsoft.com/office/officeart/2005/8/layout/hierarchy5"/>
    <dgm:cxn modelId="{83C8D6AE-945E-4D2F-ADE8-977003615A8E}" type="presParOf" srcId="{53C5C595-7291-4F05-8DDF-AFF5B27ECDD9}" destId="{0796B1B7-CE66-4473-BE70-B00BCDEA57DE}" srcOrd="2" destOrd="0" presId="urn:microsoft.com/office/officeart/2005/8/layout/hierarchy5"/>
    <dgm:cxn modelId="{96EE0ECF-F23A-4121-8607-416247C74993}" type="presParOf" srcId="{0796B1B7-CE66-4473-BE70-B00BCDEA57DE}" destId="{BF45340E-967D-4634-86A6-4D9F762D0847}" srcOrd="0" destOrd="0" presId="urn:microsoft.com/office/officeart/2005/8/layout/hierarchy5"/>
    <dgm:cxn modelId="{C3522D35-A1CF-404D-A282-CFB2B85FFEBE}" type="presParOf" srcId="{53C5C595-7291-4F05-8DDF-AFF5B27ECDD9}" destId="{93ED71FD-E6DD-45BA-B355-1C6010C3C2E6}" srcOrd="3" destOrd="0" presId="urn:microsoft.com/office/officeart/2005/8/layout/hierarchy5"/>
    <dgm:cxn modelId="{E9F78B76-1104-476C-ABE3-48A2056FCFC1}" type="presParOf" srcId="{93ED71FD-E6DD-45BA-B355-1C6010C3C2E6}" destId="{D50DEDC3-B08E-46DD-881F-F26E65FB3035}" srcOrd="0" destOrd="0" presId="urn:microsoft.com/office/officeart/2005/8/layout/hierarchy5"/>
    <dgm:cxn modelId="{E65F524E-0536-4A63-9284-5D224B82BE07}" type="presParOf" srcId="{93ED71FD-E6DD-45BA-B355-1C6010C3C2E6}" destId="{8A3F6819-C7A1-4C73-AEFB-34C6E14464A2}" srcOrd="1" destOrd="0" presId="urn:microsoft.com/office/officeart/2005/8/layout/hierarchy5"/>
    <dgm:cxn modelId="{BA133AD0-41D1-42F3-8C9D-F81720664D25}" type="presParOf" srcId="{53C5C595-7291-4F05-8DDF-AFF5B27ECDD9}" destId="{27272DAF-F9A4-40CC-B73D-00BFC93AFF1C}" srcOrd="4" destOrd="0" presId="urn:microsoft.com/office/officeart/2005/8/layout/hierarchy5"/>
    <dgm:cxn modelId="{63C8570C-8F77-4671-A6E3-6DDB5CDF5329}" type="presParOf" srcId="{27272DAF-F9A4-40CC-B73D-00BFC93AFF1C}" destId="{A60B78FC-7B57-4814-83F1-EB9D8705041B}" srcOrd="0" destOrd="0" presId="urn:microsoft.com/office/officeart/2005/8/layout/hierarchy5"/>
    <dgm:cxn modelId="{F56386EB-7C2E-462A-8A41-F00757F747F5}" type="presParOf" srcId="{53C5C595-7291-4F05-8DDF-AFF5B27ECDD9}" destId="{519C95BB-1CC3-4163-9EA7-767C7B074B26}" srcOrd="5" destOrd="0" presId="urn:microsoft.com/office/officeart/2005/8/layout/hierarchy5"/>
    <dgm:cxn modelId="{5401300F-C823-4BF3-905F-D6C86F988AC0}" type="presParOf" srcId="{519C95BB-1CC3-4163-9EA7-767C7B074B26}" destId="{05D571D1-F999-4F9B-ADB8-FE65F436B64D}" srcOrd="0" destOrd="0" presId="urn:microsoft.com/office/officeart/2005/8/layout/hierarchy5"/>
    <dgm:cxn modelId="{D78B75FA-BF8B-4E0F-82B7-CBFE75AD2C5C}" type="presParOf" srcId="{519C95BB-1CC3-4163-9EA7-767C7B074B26}" destId="{3AB2F9B7-25CF-476C-B6B6-67E6AEAAEA36}" srcOrd="1" destOrd="0" presId="urn:microsoft.com/office/officeart/2005/8/layout/hierarchy5"/>
    <dgm:cxn modelId="{9C1E150E-F9F7-4E0C-A419-6EABEA1FDB43}" type="presParOf" srcId="{53C5C595-7291-4F05-8DDF-AFF5B27ECDD9}" destId="{8646C155-52F4-40EE-9F61-5E24488AF718}" srcOrd="6" destOrd="0" presId="urn:microsoft.com/office/officeart/2005/8/layout/hierarchy5"/>
    <dgm:cxn modelId="{50769522-7879-4E92-A7A2-684DE0EB1C45}" type="presParOf" srcId="{8646C155-52F4-40EE-9F61-5E24488AF718}" destId="{1385FCE1-66B3-408C-B6FA-6A81F3F4A8A0}" srcOrd="0" destOrd="0" presId="urn:microsoft.com/office/officeart/2005/8/layout/hierarchy5"/>
    <dgm:cxn modelId="{B75EF9DC-BAE4-4B92-8192-ABF8B8118A5E}" type="presParOf" srcId="{53C5C595-7291-4F05-8DDF-AFF5B27ECDD9}" destId="{BF5748A8-1D27-4C76-97F9-86FB7E5BBBFC}" srcOrd="7" destOrd="0" presId="urn:microsoft.com/office/officeart/2005/8/layout/hierarchy5"/>
    <dgm:cxn modelId="{60B9D407-BA23-402B-ADB0-0E51F5C84EB0}" type="presParOf" srcId="{BF5748A8-1D27-4C76-97F9-86FB7E5BBBFC}" destId="{EF7F0786-D505-44DA-BD61-0A4DDF992487}" srcOrd="0" destOrd="0" presId="urn:microsoft.com/office/officeart/2005/8/layout/hierarchy5"/>
    <dgm:cxn modelId="{7F41F83D-6A70-42AC-8564-5A03B96FDE9E}" type="presParOf" srcId="{BF5748A8-1D27-4C76-97F9-86FB7E5BBBFC}" destId="{91E7CA5D-849B-4180-B86C-106606726587}" srcOrd="1" destOrd="0" presId="urn:microsoft.com/office/officeart/2005/8/layout/hierarchy5"/>
    <dgm:cxn modelId="{30749B9B-ADBA-4DB1-ABDE-12D687C9973D}" type="presParOf" srcId="{C37AD668-E00C-4877-A2EF-6BA2D3BFFEAA}" destId="{A18BE248-CAD1-4BFC-AA69-C0C918A9E6A6}" srcOrd="2" destOrd="0" presId="urn:microsoft.com/office/officeart/2005/8/layout/hierarchy5"/>
    <dgm:cxn modelId="{4CD56737-F2D7-4AAE-AADD-752AD4636055}" type="presParOf" srcId="{A18BE248-CAD1-4BFC-AA69-C0C918A9E6A6}" destId="{CE3C06F3-8D69-4B2F-A38F-AC098833DD9B}" srcOrd="0" destOrd="0" presId="urn:microsoft.com/office/officeart/2005/8/layout/hierarchy5"/>
    <dgm:cxn modelId="{5D09B61A-7CD0-4BE2-AC93-859DA0FFA82F}" type="presParOf" srcId="{C37AD668-E00C-4877-A2EF-6BA2D3BFFEAA}" destId="{90057CED-EF0B-478A-BA74-4B064D37C356}" srcOrd="3" destOrd="0" presId="urn:microsoft.com/office/officeart/2005/8/layout/hierarchy5"/>
    <dgm:cxn modelId="{A370D536-5FD9-4F37-B2D1-96A63491C288}" type="presParOf" srcId="{90057CED-EF0B-478A-BA74-4B064D37C356}" destId="{BF46BBC8-28B1-4EBB-9926-541BA2D4C08F}" srcOrd="0" destOrd="0" presId="urn:microsoft.com/office/officeart/2005/8/layout/hierarchy5"/>
    <dgm:cxn modelId="{7BCAAEF1-A63F-4732-95B6-4D88C3BD1E8C}" type="presParOf" srcId="{90057CED-EF0B-478A-BA74-4B064D37C356}" destId="{2EE3D680-2E46-4939-A4E4-996032BFF632}" srcOrd="1" destOrd="0" presId="urn:microsoft.com/office/officeart/2005/8/layout/hierarchy5"/>
    <dgm:cxn modelId="{C5ABF777-0C1C-416B-A13E-12E1B2FBE763}" type="presParOf" srcId="{2EE3D680-2E46-4939-A4E4-996032BFF632}" destId="{52F8C96C-A856-4942-B881-E0985EB78200}" srcOrd="0" destOrd="0" presId="urn:microsoft.com/office/officeart/2005/8/layout/hierarchy5"/>
    <dgm:cxn modelId="{8FC37549-4466-4009-B7A1-2155DE63EF46}" type="presParOf" srcId="{52F8C96C-A856-4942-B881-E0985EB78200}" destId="{12AE3982-3595-4208-8553-2AA4B614865C}" srcOrd="0" destOrd="0" presId="urn:microsoft.com/office/officeart/2005/8/layout/hierarchy5"/>
    <dgm:cxn modelId="{BAB0A900-1288-44DF-82C0-821DEB8707DE}" type="presParOf" srcId="{2EE3D680-2E46-4939-A4E4-996032BFF632}" destId="{ECBBFFFA-5C7B-430E-83C7-A11E36E83C92}" srcOrd="1" destOrd="0" presId="urn:microsoft.com/office/officeart/2005/8/layout/hierarchy5"/>
    <dgm:cxn modelId="{3C2A1618-F4BF-47FE-8199-3AAFED7DF549}" type="presParOf" srcId="{ECBBFFFA-5C7B-430E-83C7-A11E36E83C92}" destId="{FC3B9CF2-DA27-409F-A941-B97501F15D2C}" srcOrd="0" destOrd="0" presId="urn:microsoft.com/office/officeart/2005/8/layout/hierarchy5"/>
    <dgm:cxn modelId="{77356C6D-C34E-4F18-AE5B-0F0C35FBF4CD}" type="presParOf" srcId="{ECBBFFFA-5C7B-430E-83C7-A11E36E83C92}" destId="{CACB7176-C8B1-489A-9666-C9FE74CDC60C}" srcOrd="1" destOrd="0" presId="urn:microsoft.com/office/officeart/2005/8/layout/hierarchy5"/>
    <dgm:cxn modelId="{70860522-4144-408E-A790-47F0A220ABF2}" type="presParOf" srcId="{2EE3D680-2E46-4939-A4E4-996032BFF632}" destId="{E347AD84-1DD1-40C0-90F5-A1E295458CF2}" srcOrd="2" destOrd="0" presId="urn:microsoft.com/office/officeart/2005/8/layout/hierarchy5"/>
    <dgm:cxn modelId="{C3CE88C9-F9D6-4868-8726-0D6B803ACB2F}" type="presParOf" srcId="{E347AD84-1DD1-40C0-90F5-A1E295458CF2}" destId="{29E58117-A6E5-44E9-9A63-DD0343E1DE54}" srcOrd="0" destOrd="0" presId="urn:microsoft.com/office/officeart/2005/8/layout/hierarchy5"/>
    <dgm:cxn modelId="{6D0540FC-6606-4B24-9E6D-B453A09789E2}" type="presParOf" srcId="{2EE3D680-2E46-4939-A4E4-996032BFF632}" destId="{D11EC7A2-42A0-432A-9E4E-5E4CD38AE6CC}" srcOrd="3" destOrd="0" presId="urn:microsoft.com/office/officeart/2005/8/layout/hierarchy5"/>
    <dgm:cxn modelId="{6DDB5322-2558-4481-82E2-EDDF03905408}" type="presParOf" srcId="{D11EC7A2-42A0-432A-9E4E-5E4CD38AE6CC}" destId="{2AD298CA-D3FC-420F-AB07-B1668DD224C9}" srcOrd="0" destOrd="0" presId="urn:microsoft.com/office/officeart/2005/8/layout/hierarchy5"/>
    <dgm:cxn modelId="{05BE2A78-612F-4994-BE47-642159694747}" type="presParOf" srcId="{D11EC7A2-42A0-432A-9E4E-5E4CD38AE6CC}" destId="{C1425EF4-B38D-4222-9F46-C36AE9508E63}" srcOrd="1" destOrd="0" presId="urn:microsoft.com/office/officeart/2005/8/layout/hierarchy5"/>
    <dgm:cxn modelId="{BAAB8325-46BA-48A6-876B-F0246B4B9243}" type="presParOf" srcId="{2EE3D680-2E46-4939-A4E4-996032BFF632}" destId="{F6C93811-CA1A-490A-96EE-F9392F4C2E1D}" srcOrd="4" destOrd="0" presId="urn:microsoft.com/office/officeart/2005/8/layout/hierarchy5"/>
    <dgm:cxn modelId="{47A36573-6B4F-49BF-B17A-C47B10FC7BC5}" type="presParOf" srcId="{F6C93811-CA1A-490A-96EE-F9392F4C2E1D}" destId="{4B58D489-3457-4999-8069-F72A7D69932E}" srcOrd="0" destOrd="0" presId="urn:microsoft.com/office/officeart/2005/8/layout/hierarchy5"/>
    <dgm:cxn modelId="{D51175EE-ACB8-412D-8F77-02F35436827A}" type="presParOf" srcId="{2EE3D680-2E46-4939-A4E4-996032BFF632}" destId="{CA51BEB3-8C98-4B93-91A5-DE3AF7000017}" srcOrd="5" destOrd="0" presId="urn:microsoft.com/office/officeart/2005/8/layout/hierarchy5"/>
    <dgm:cxn modelId="{9FDA64DF-F056-4696-B7FD-E2F1E0A679B7}" type="presParOf" srcId="{CA51BEB3-8C98-4B93-91A5-DE3AF7000017}" destId="{58884A33-86BF-448C-8D25-12846BE9475B}" srcOrd="0" destOrd="0" presId="urn:microsoft.com/office/officeart/2005/8/layout/hierarchy5"/>
    <dgm:cxn modelId="{2C3AF80C-4772-4021-80F9-605620054AB0}" type="presParOf" srcId="{CA51BEB3-8C98-4B93-91A5-DE3AF7000017}" destId="{1A7ECD61-C98B-42A6-9E31-063A11EDC811}" srcOrd="1" destOrd="0" presId="urn:microsoft.com/office/officeart/2005/8/layout/hierarchy5"/>
    <dgm:cxn modelId="{3EBC69B7-7838-41F2-A063-C010FF442301}" type="presParOf" srcId="{B0CB0A0D-5CA8-4F4B-BA53-B96D8AA871D7}" destId="{F23D7CD7-F105-4045-B7AE-DC396065F79F}" srcOrd="1" destOrd="0" presId="urn:microsoft.com/office/officeart/2005/8/layout/hierarchy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2309C3-F847-4585-8BE0-C25030598400}" type="doc">
      <dgm:prSet loTypeId="urn:microsoft.com/office/officeart/2005/8/layout/hierarchy5" loCatId="hierarchy" qsTypeId="urn:microsoft.com/office/officeart/2005/8/quickstyle/simple1" qsCatId="simple" csTypeId="urn:microsoft.com/office/officeart/2005/8/colors/accent0_1" csCatId="mainScheme" phldr="1"/>
      <dgm:spPr/>
      <dgm:t>
        <a:bodyPr/>
        <a:lstStyle/>
        <a:p>
          <a:endParaRPr lang="zh-CN" altLang="en-US"/>
        </a:p>
      </dgm:t>
    </dgm:pt>
    <dgm:pt modelId="{2315D190-4A7A-4FDB-92A6-60D1CE5F7CAE}">
      <dgm:prSet/>
      <dgm:spPr/>
      <dgm:t>
        <a:bodyPr/>
        <a:lstStyle/>
        <a:p>
          <a:pPr rtl="0"/>
          <a:r>
            <a:rPr lang="zh-CN" altLang="en-US" smtClean="0"/>
            <a:t>器材调研选择</a:t>
          </a:r>
          <a:endParaRPr lang="zh-CN" dirty="0"/>
        </a:p>
      </dgm:t>
    </dgm:pt>
    <dgm:pt modelId="{114CEE7B-23CA-4116-A70C-915D590A1756}" cxnId="{6427D301-24C4-4818-9A22-3B0369F27130}" type="parTrans">
      <dgm:prSet/>
      <dgm:spPr/>
      <dgm:t>
        <a:bodyPr/>
        <a:lstStyle/>
        <a:p>
          <a:endParaRPr lang="zh-CN" altLang="en-US"/>
        </a:p>
      </dgm:t>
    </dgm:pt>
    <dgm:pt modelId="{F7468EAD-2087-4A69-8A27-198858262955}" cxnId="{6427D301-24C4-4818-9A22-3B0369F27130}" type="sibTrans">
      <dgm:prSet/>
      <dgm:spPr/>
      <dgm:t>
        <a:bodyPr/>
        <a:lstStyle/>
        <a:p>
          <a:endParaRPr lang="zh-CN" altLang="en-US"/>
        </a:p>
      </dgm:t>
    </dgm:pt>
    <dgm:pt modelId="{EE8F3025-6329-4CB3-8C34-36764DFC594E}">
      <dgm:prSet/>
      <dgm:spPr/>
      <dgm:t>
        <a:bodyPr/>
        <a:lstStyle/>
        <a:p>
          <a:pPr rtl="0"/>
          <a:r>
            <a:rPr lang="zh-CN" altLang="en-US" smtClean="0"/>
            <a:t>声波反射导管</a:t>
          </a:r>
          <a:endParaRPr lang="zh-CN" dirty="0"/>
        </a:p>
      </dgm:t>
    </dgm:pt>
    <dgm:pt modelId="{6185CFF6-21FC-4C14-8AAD-2C6A80A112A5}" cxnId="{EA27C9C6-0B81-4481-8034-CAA8EC5A4B2C}" type="parTrans">
      <dgm:prSet/>
      <dgm:spPr/>
      <dgm:t>
        <a:bodyPr/>
        <a:lstStyle/>
        <a:p>
          <a:endParaRPr lang="zh-CN" altLang="en-US"/>
        </a:p>
      </dgm:t>
    </dgm:pt>
    <dgm:pt modelId="{79FB8158-3403-4536-AE75-DF8A55E6A9D9}" cxnId="{EA27C9C6-0B81-4481-8034-CAA8EC5A4B2C}" type="sibTrans">
      <dgm:prSet/>
      <dgm:spPr/>
      <dgm:t>
        <a:bodyPr/>
        <a:lstStyle/>
        <a:p>
          <a:endParaRPr lang="zh-CN" altLang="en-US"/>
        </a:p>
      </dgm:t>
    </dgm:pt>
    <dgm:pt modelId="{B0125D19-359D-43B5-98D5-9EF40D631196}">
      <dgm:prSet/>
      <dgm:spPr/>
      <dgm:t>
        <a:bodyPr/>
        <a:lstStyle/>
        <a:p>
          <a:pPr rtl="0"/>
          <a:r>
            <a:rPr lang="zh-CN" altLang="en-US" smtClean="0"/>
            <a:t>动力部分</a:t>
          </a:r>
          <a:endParaRPr lang="zh-CN" dirty="0"/>
        </a:p>
      </dgm:t>
    </dgm:pt>
    <dgm:pt modelId="{67CF080C-D099-4EA2-A163-0D93DD586763}" cxnId="{6DDA0A24-A52E-4953-A91F-0284FD54BC87}" type="parTrans">
      <dgm:prSet/>
      <dgm:spPr/>
      <dgm:t>
        <a:bodyPr/>
        <a:lstStyle/>
        <a:p>
          <a:endParaRPr lang="zh-CN" altLang="en-US"/>
        </a:p>
      </dgm:t>
    </dgm:pt>
    <dgm:pt modelId="{A3488765-6777-437E-A51A-9FE261EB9662}" cxnId="{6DDA0A24-A52E-4953-A91F-0284FD54BC87}" type="sibTrans">
      <dgm:prSet/>
      <dgm:spPr/>
      <dgm:t>
        <a:bodyPr/>
        <a:lstStyle/>
        <a:p>
          <a:endParaRPr lang="zh-CN" altLang="en-US"/>
        </a:p>
      </dgm:t>
    </dgm:pt>
    <dgm:pt modelId="{440A49BE-0830-413A-8C04-E6DAE3F2D787}">
      <dgm:prSet/>
      <dgm:spPr/>
      <dgm:t>
        <a:bodyPr/>
        <a:lstStyle/>
        <a:p>
          <a:pPr rtl="0"/>
          <a:r>
            <a:rPr lang="zh-CN" altLang="en-US" smtClean="0"/>
            <a:t>驱动部分</a:t>
          </a:r>
          <a:endParaRPr lang="zh-CN" dirty="0"/>
        </a:p>
      </dgm:t>
    </dgm:pt>
    <dgm:pt modelId="{4862ECDA-C2BA-491C-9C25-5EA6F2C4ABAE}" cxnId="{823AF115-0E03-4E7B-8D21-6913E549CB9B}" type="parTrans">
      <dgm:prSet/>
      <dgm:spPr/>
      <dgm:t>
        <a:bodyPr/>
        <a:lstStyle/>
        <a:p>
          <a:endParaRPr lang="zh-CN" altLang="en-US"/>
        </a:p>
      </dgm:t>
    </dgm:pt>
    <dgm:pt modelId="{A2BEFA99-EB4F-4F68-B67B-82C30B67CC4F}" cxnId="{823AF115-0E03-4E7B-8D21-6913E549CB9B}" type="sibTrans">
      <dgm:prSet/>
      <dgm:spPr/>
      <dgm:t>
        <a:bodyPr/>
        <a:lstStyle/>
        <a:p>
          <a:endParaRPr lang="zh-CN" altLang="en-US"/>
        </a:p>
      </dgm:t>
    </dgm:pt>
    <dgm:pt modelId="{7B77ADFA-BD64-473F-838E-560D629FCCED}">
      <dgm:prSet/>
      <dgm:spPr/>
      <dgm:t>
        <a:bodyPr/>
        <a:lstStyle/>
        <a:p>
          <a:pPr rtl="0"/>
          <a:r>
            <a:rPr lang="zh-CN" altLang="en-US" smtClean="0"/>
            <a:t>控制部分</a:t>
          </a:r>
          <a:endParaRPr lang="zh-CN" dirty="0"/>
        </a:p>
      </dgm:t>
    </dgm:pt>
    <dgm:pt modelId="{4EB33908-902E-4442-B6DA-B55771693596}" cxnId="{6C9529B6-2508-413E-9F45-72E6DD45902F}" type="parTrans">
      <dgm:prSet/>
      <dgm:spPr/>
      <dgm:t>
        <a:bodyPr/>
        <a:lstStyle/>
        <a:p>
          <a:endParaRPr lang="zh-CN" altLang="en-US"/>
        </a:p>
      </dgm:t>
    </dgm:pt>
    <dgm:pt modelId="{478E7C79-8A0B-40FB-A7E2-F46A25834F8A}" cxnId="{6C9529B6-2508-413E-9F45-72E6DD45902F}" type="sibTrans">
      <dgm:prSet/>
      <dgm:spPr/>
      <dgm:t>
        <a:bodyPr/>
        <a:lstStyle/>
        <a:p>
          <a:endParaRPr lang="zh-CN" altLang="en-US"/>
        </a:p>
      </dgm:t>
    </dgm:pt>
    <dgm:pt modelId="{56A14BEB-1AE4-4F86-B0DA-D6A174A2051C}">
      <dgm:prSet/>
      <dgm:spPr/>
      <dgm:t>
        <a:bodyPr/>
        <a:lstStyle/>
        <a:p>
          <a:pPr rtl="0"/>
          <a:r>
            <a:rPr lang="zh-CN" altLang="en-US" smtClean="0"/>
            <a:t>与动力装置相匹配</a:t>
          </a:r>
          <a:endParaRPr lang="zh-CN" dirty="0"/>
        </a:p>
      </dgm:t>
    </dgm:pt>
    <dgm:pt modelId="{35FE45B6-00F1-45B8-A299-FE9D310D98C0}" cxnId="{6A6407D3-F028-42C7-885C-39A61FF487D9}" type="parTrans">
      <dgm:prSet/>
      <dgm:spPr/>
      <dgm:t>
        <a:bodyPr/>
        <a:lstStyle/>
        <a:p>
          <a:endParaRPr lang="zh-CN" altLang="en-US"/>
        </a:p>
      </dgm:t>
    </dgm:pt>
    <dgm:pt modelId="{4BA6772C-AE4D-4F65-9F1C-0D48D3B0135A}" cxnId="{6A6407D3-F028-42C7-885C-39A61FF487D9}" type="sibTrans">
      <dgm:prSet/>
      <dgm:spPr/>
      <dgm:t>
        <a:bodyPr/>
        <a:lstStyle/>
        <a:p>
          <a:endParaRPr lang="zh-CN" altLang="en-US"/>
        </a:p>
      </dgm:t>
    </dgm:pt>
    <dgm:pt modelId="{40718A44-9572-432C-BEDE-AE297F9328C7}">
      <dgm:prSet/>
      <dgm:spPr/>
      <dgm:t>
        <a:bodyPr/>
        <a:lstStyle/>
        <a:p>
          <a:pPr rtl="0"/>
          <a:r>
            <a:rPr lang="zh-CN" altLang="en-US" smtClean="0"/>
            <a:t>基于</a:t>
          </a:r>
          <a:r>
            <a:rPr lang="en-US" altLang="zh-CN" smtClean="0"/>
            <a:t>51</a:t>
          </a:r>
          <a:r>
            <a:rPr lang="zh-CN" altLang="en-US" smtClean="0"/>
            <a:t>单片机的脉冲发生器</a:t>
          </a:r>
          <a:endParaRPr lang="zh-CN" dirty="0"/>
        </a:p>
      </dgm:t>
    </dgm:pt>
    <dgm:pt modelId="{F44A7EB3-75EE-4314-AE83-3E18130A3D41}" cxnId="{839F1E87-43E6-4ADF-B6FB-849000FD72D4}" type="parTrans">
      <dgm:prSet/>
      <dgm:spPr/>
      <dgm:t>
        <a:bodyPr/>
        <a:lstStyle/>
        <a:p>
          <a:endParaRPr lang="zh-CN" altLang="en-US"/>
        </a:p>
      </dgm:t>
    </dgm:pt>
    <dgm:pt modelId="{6F5B87E6-FFF9-40C6-8ED9-B30D81A09740}" cxnId="{839F1E87-43E6-4ADF-B6FB-849000FD72D4}" type="sibTrans">
      <dgm:prSet/>
      <dgm:spPr/>
      <dgm:t>
        <a:bodyPr/>
        <a:lstStyle/>
        <a:p>
          <a:endParaRPr lang="zh-CN" altLang="en-US"/>
        </a:p>
      </dgm:t>
    </dgm:pt>
    <dgm:pt modelId="{B0CB0A0D-5CA8-4F4B-BA53-B96D8AA871D7}" type="pres">
      <dgm:prSet presAssocID="{5B2309C3-F847-4585-8BE0-C25030598400}" presName="mainComposite" presStyleCnt="0">
        <dgm:presLayoutVars>
          <dgm:chPref val="1"/>
          <dgm:dir/>
          <dgm:animOne val="branch"/>
          <dgm:animLvl val="lvl"/>
          <dgm:resizeHandles val="exact"/>
        </dgm:presLayoutVars>
      </dgm:prSet>
      <dgm:spPr/>
      <dgm:t>
        <a:bodyPr/>
        <a:lstStyle/>
        <a:p>
          <a:endParaRPr lang="zh-CN" altLang="en-US"/>
        </a:p>
      </dgm:t>
    </dgm:pt>
    <dgm:pt modelId="{0FE04CCD-D5F0-4975-837D-B7DA6717E2FD}" type="pres">
      <dgm:prSet presAssocID="{5B2309C3-F847-4585-8BE0-C25030598400}" presName="hierFlow" presStyleCnt="0"/>
      <dgm:spPr/>
      <dgm:t>
        <a:bodyPr/>
        <a:lstStyle/>
        <a:p>
          <a:endParaRPr lang="zh-CN" altLang="en-US"/>
        </a:p>
      </dgm:t>
    </dgm:pt>
    <dgm:pt modelId="{3D385DD2-10A5-4D31-8C1C-9605A05734F7}" type="pres">
      <dgm:prSet presAssocID="{5B2309C3-F847-4585-8BE0-C25030598400}" presName="hierChild1" presStyleCnt="0">
        <dgm:presLayoutVars>
          <dgm:chPref val="1"/>
          <dgm:animOne val="branch"/>
          <dgm:animLvl val="lvl"/>
        </dgm:presLayoutVars>
      </dgm:prSet>
      <dgm:spPr/>
      <dgm:t>
        <a:bodyPr/>
        <a:lstStyle/>
        <a:p>
          <a:endParaRPr lang="zh-CN" altLang="en-US"/>
        </a:p>
      </dgm:t>
    </dgm:pt>
    <dgm:pt modelId="{1D702E17-06C7-4940-8E81-2259401F137A}" type="pres">
      <dgm:prSet presAssocID="{2315D190-4A7A-4FDB-92A6-60D1CE5F7CAE}" presName="Name17" presStyleCnt="0"/>
      <dgm:spPr/>
      <dgm:t>
        <a:bodyPr/>
        <a:lstStyle/>
        <a:p>
          <a:endParaRPr lang="zh-CN" altLang="en-US"/>
        </a:p>
      </dgm:t>
    </dgm:pt>
    <dgm:pt modelId="{D86F055A-41F5-4D0A-B5CC-50B55D1961EE}" type="pres">
      <dgm:prSet presAssocID="{2315D190-4A7A-4FDB-92A6-60D1CE5F7CAE}" presName="level1Shape" presStyleLbl="node0" presStyleIdx="0" presStyleCnt="1">
        <dgm:presLayoutVars>
          <dgm:chPref val="3"/>
        </dgm:presLayoutVars>
      </dgm:prSet>
      <dgm:spPr/>
      <dgm:t>
        <a:bodyPr/>
        <a:lstStyle/>
        <a:p>
          <a:endParaRPr lang="zh-CN" altLang="en-US"/>
        </a:p>
      </dgm:t>
    </dgm:pt>
    <dgm:pt modelId="{160F99D9-BA66-41CC-9E12-65E1F06A5101}" type="pres">
      <dgm:prSet presAssocID="{2315D190-4A7A-4FDB-92A6-60D1CE5F7CAE}" presName="hierChild2" presStyleCnt="0"/>
      <dgm:spPr/>
      <dgm:t>
        <a:bodyPr/>
        <a:lstStyle/>
        <a:p>
          <a:endParaRPr lang="zh-CN" altLang="en-US"/>
        </a:p>
      </dgm:t>
    </dgm:pt>
    <dgm:pt modelId="{3F504926-B2BC-4F23-BE99-DC46A377CDCC}" type="pres">
      <dgm:prSet presAssocID="{6185CFF6-21FC-4C14-8AAD-2C6A80A112A5}" presName="Name25" presStyleLbl="parChTrans1D2" presStyleIdx="0" presStyleCnt="4"/>
      <dgm:spPr/>
      <dgm:t>
        <a:bodyPr/>
        <a:lstStyle/>
        <a:p>
          <a:endParaRPr lang="zh-CN" altLang="en-US"/>
        </a:p>
      </dgm:t>
    </dgm:pt>
    <dgm:pt modelId="{7CA14DE7-999F-4B51-9AA5-D71A685304AB}" type="pres">
      <dgm:prSet presAssocID="{6185CFF6-21FC-4C14-8AAD-2C6A80A112A5}" presName="connTx" presStyleLbl="parChTrans1D2" presStyleIdx="0" presStyleCnt="4"/>
      <dgm:spPr/>
      <dgm:t>
        <a:bodyPr/>
        <a:lstStyle/>
        <a:p>
          <a:endParaRPr lang="zh-CN" altLang="en-US"/>
        </a:p>
      </dgm:t>
    </dgm:pt>
    <dgm:pt modelId="{7EBA8DDA-CF0D-4A69-B4F5-1043D37361BD}" type="pres">
      <dgm:prSet presAssocID="{EE8F3025-6329-4CB3-8C34-36764DFC594E}" presName="Name30" presStyleCnt="0"/>
      <dgm:spPr/>
      <dgm:t>
        <a:bodyPr/>
        <a:lstStyle/>
        <a:p>
          <a:endParaRPr lang="zh-CN" altLang="en-US"/>
        </a:p>
      </dgm:t>
    </dgm:pt>
    <dgm:pt modelId="{9557BF29-01FC-4825-A8C8-01211DDD836F}" type="pres">
      <dgm:prSet presAssocID="{EE8F3025-6329-4CB3-8C34-36764DFC594E}" presName="level2Shape" presStyleLbl="node2" presStyleIdx="0" presStyleCnt="4"/>
      <dgm:spPr/>
      <dgm:t>
        <a:bodyPr/>
        <a:lstStyle/>
        <a:p>
          <a:endParaRPr lang="zh-CN" altLang="en-US"/>
        </a:p>
      </dgm:t>
    </dgm:pt>
    <dgm:pt modelId="{CDC508E5-74AD-4423-930C-EB1778AEFF30}" type="pres">
      <dgm:prSet presAssocID="{EE8F3025-6329-4CB3-8C34-36764DFC594E}" presName="hierChild3" presStyleCnt="0"/>
      <dgm:spPr/>
      <dgm:t>
        <a:bodyPr/>
        <a:lstStyle/>
        <a:p>
          <a:endParaRPr lang="zh-CN" altLang="en-US"/>
        </a:p>
      </dgm:t>
    </dgm:pt>
    <dgm:pt modelId="{0796B1B7-CE66-4473-BE70-B00BCDEA57DE}" type="pres">
      <dgm:prSet presAssocID="{67CF080C-D099-4EA2-A163-0D93DD586763}" presName="Name25" presStyleLbl="parChTrans1D2" presStyleIdx="1" presStyleCnt="4"/>
      <dgm:spPr/>
      <dgm:t>
        <a:bodyPr/>
        <a:lstStyle/>
        <a:p>
          <a:endParaRPr lang="zh-CN" altLang="en-US"/>
        </a:p>
      </dgm:t>
    </dgm:pt>
    <dgm:pt modelId="{BF45340E-967D-4634-86A6-4D9F762D0847}" type="pres">
      <dgm:prSet presAssocID="{67CF080C-D099-4EA2-A163-0D93DD586763}" presName="connTx" presStyleLbl="parChTrans1D2" presStyleIdx="1" presStyleCnt="4"/>
      <dgm:spPr/>
      <dgm:t>
        <a:bodyPr/>
        <a:lstStyle/>
        <a:p>
          <a:endParaRPr lang="zh-CN" altLang="en-US"/>
        </a:p>
      </dgm:t>
    </dgm:pt>
    <dgm:pt modelId="{93ED71FD-E6DD-45BA-B355-1C6010C3C2E6}" type="pres">
      <dgm:prSet presAssocID="{B0125D19-359D-43B5-98D5-9EF40D631196}" presName="Name30" presStyleCnt="0"/>
      <dgm:spPr/>
      <dgm:t>
        <a:bodyPr/>
        <a:lstStyle/>
        <a:p>
          <a:endParaRPr lang="zh-CN" altLang="en-US"/>
        </a:p>
      </dgm:t>
    </dgm:pt>
    <dgm:pt modelId="{D50DEDC3-B08E-46DD-881F-F26E65FB3035}" type="pres">
      <dgm:prSet presAssocID="{B0125D19-359D-43B5-98D5-9EF40D631196}" presName="level2Shape" presStyleLbl="node2" presStyleIdx="1" presStyleCnt="4"/>
      <dgm:spPr/>
      <dgm:t>
        <a:bodyPr/>
        <a:lstStyle/>
        <a:p>
          <a:endParaRPr lang="zh-CN" altLang="en-US"/>
        </a:p>
      </dgm:t>
    </dgm:pt>
    <dgm:pt modelId="{8A3F6819-C7A1-4C73-AEFB-34C6E14464A2}" type="pres">
      <dgm:prSet presAssocID="{B0125D19-359D-43B5-98D5-9EF40D631196}" presName="hierChild3" presStyleCnt="0"/>
      <dgm:spPr/>
      <dgm:t>
        <a:bodyPr/>
        <a:lstStyle/>
        <a:p>
          <a:endParaRPr lang="zh-CN" altLang="en-US"/>
        </a:p>
      </dgm:t>
    </dgm:pt>
    <dgm:pt modelId="{27272DAF-F9A4-40CC-B73D-00BFC93AFF1C}" type="pres">
      <dgm:prSet presAssocID="{4862ECDA-C2BA-491C-9C25-5EA6F2C4ABAE}" presName="Name25" presStyleLbl="parChTrans1D2" presStyleIdx="2" presStyleCnt="4"/>
      <dgm:spPr/>
      <dgm:t>
        <a:bodyPr/>
        <a:lstStyle/>
        <a:p>
          <a:endParaRPr lang="zh-CN" altLang="en-US"/>
        </a:p>
      </dgm:t>
    </dgm:pt>
    <dgm:pt modelId="{A60B78FC-7B57-4814-83F1-EB9D8705041B}" type="pres">
      <dgm:prSet presAssocID="{4862ECDA-C2BA-491C-9C25-5EA6F2C4ABAE}" presName="connTx" presStyleLbl="parChTrans1D2" presStyleIdx="2" presStyleCnt="4"/>
      <dgm:spPr/>
      <dgm:t>
        <a:bodyPr/>
        <a:lstStyle/>
        <a:p>
          <a:endParaRPr lang="zh-CN" altLang="en-US"/>
        </a:p>
      </dgm:t>
    </dgm:pt>
    <dgm:pt modelId="{519C95BB-1CC3-4163-9EA7-767C7B074B26}" type="pres">
      <dgm:prSet presAssocID="{440A49BE-0830-413A-8C04-E6DAE3F2D787}" presName="Name30" presStyleCnt="0"/>
      <dgm:spPr/>
      <dgm:t>
        <a:bodyPr/>
        <a:lstStyle/>
        <a:p>
          <a:endParaRPr lang="zh-CN" altLang="en-US"/>
        </a:p>
      </dgm:t>
    </dgm:pt>
    <dgm:pt modelId="{05D571D1-F999-4F9B-ADB8-FE65F436B64D}" type="pres">
      <dgm:prSet presAssocID="{440A49BE-0830-413A-8C04-E6DAE3F2D787}" presName="level2Shape" presStyleLbl="node2" presStyleIdx="2" presStyleCnt="4"/>
      <dgm:spPr/>
      <dgm:t>
        <a:bodyPr/>
        <a:lstStyle/>
        <a:p>
          <a:endParaRPr lang="zh-CN" altLang="en-US"/>
        </a:p>
      </dgm:t>
    </dgm:pt>
    <dgm:pt modelId="{3AB2F9B7-25CF-476C-B6B6-67E6AEAAEA36}" type="pres">
      <dgm:prSet presAssocID="{440A49BE-0830-413A-8C04-E6DAE3F2D787}" presName="hierChild3" presStyleCnt="0"/>
      <dgm:spPr/>
      <dgm:t>
        <a:bodyPr/>
        <a:lstStyle/>
        <a:p>
          <a:endParaRPr lang="zh-CN" altLang="en-US"/>
        </a:p>
      </dgm:t>
    </dgm:pt>
    <dgm:pt modelId="{DEE5DCDE-EED5-4A55-BC7C-6ED777090682}" type="pres">
      <dgm:prSet presAssocID="{35FE45B6-00F1-45B8-A299-FE9D310D98C0}" presName="Name25" presStyleLbl="parChTrans1D3" presStyleIdx="0" presStyleCnt="2"/>
      <dgm:spPr/>
      <dgm:t>
        <a:bodyPr/>
        <a:lstStyle/>
        <a:p>
          <a:endParaRPr lang="zh-CN" altLang="en-US"/>
        </a:p>
      </dgm:t>
    </dgm:pt>
    <dgm:pt modelId="{431E99BD-DC68-40D6-8D3D-36564291C31E}" type="pres">
      <dgm:prSet presAssocID="{35FE45B6-00F1-45B8-A299-FE9D310D98C0}" presName="connTx" presStyleLbl="parChTrans1D3" presStyleIdx="0" presStyleCnt="2"/>
      <dgm:spPr/>
      <dgm:t>
        <a:bodyPr/>
        <a:lstStyle/>
        <a:p>
          <a:endParaRPr lang="zh-CN" altLang="en-US"/>
        </a:p>
      </dgm:t>
    </dgm:pt>
    <dgm:pt modelId="{5EE1C08C-49F5-40FA-A9CA-7544A05491F9}" type="pres">
      <dgm:prSet presAssocID="{56A14BEB-1AE4-4F86-B0DA-D6A174A2051C}" presName="Name30" presStyleCnt="0"/>
      <dgm:spPr/>
      <dgm:t>
        <a:bodyPr/>
        <a:lstStyle/>
        <a:p>
          <a:endParaRPr lang="zh-CN" altLang="en-US"/>
        </a:p>
      </dgm:t>
    </dgm:pt>
    <dgm:pt modelId="{5098F3C6-ACA8-47A9-A9DE-50222A364C91}" type="pres">
      <dgm:prSet presAssocID="{56A14BEB-1AE4-4F86-B0DA-D6A174A2051C}" presName="level2Shape" presStyleLbl="node3" presStyleIdx="0" presStyleCnt="2"/>
      <dgm:spPr/>
      <dgm:t>
        <a:bodyPr/>
        <a:lstStyle/>
        <a:p>
          <a:endParaRPr lang="zh-CN" altLang="en-US"/>
        </a:p>
      </dgm:t>
    </dgm:pt>
    <dgm:pt modelId="{A2130B7A-749B-416D-AB9E-5F1D7A20176E}" type="pres">
      <dgm:prSet presAssocID="{56A14BEB-1AE4-4F86-B0DA-D6A174A2051C}" presName="hierChild3" presStyleCnt="0"/>
      <dgm:spPr/>
      <dgm:t>
        <a:bodyPr/>
        <a:lstStyle/>
        <a:p>
          <a:endParaRPr lang="zh-CN" altLang="en-US"/>
        </a:p>
      </dgm:t>
    </dgm:pt>
    <dgm:pt modelId="{8646C155-52F4-40EE-9F61-5E24488AF718}" type="pres">
      <dgm:prSet presAssocID="{4EB33908-902E-4442-B6DA-B55771693596}" presName="Name25" presStyleLbl="parChTrans1D2" presStyleIdx="3" presStyleCnt="4"/>
      <dgm:spPr/>
      <dgm:t>
        <a:bodyPr/>
        <a:lstStyle/>
        <a:p>
          <a:endParaRPr lang="zh-CN" altLang="en-US"/>
        </a:p>
      </dgm:t>
    </dgm:pt>
    <dgm:pt modelId="{1385FCE1-66B3-408C-B6FA-6A81F3F4A8A0}" type="pres">
      <dgm:prSet presAssocID="{4EB33908-902E-4442-B6DA-B55771693596}" presName="connTx" presStyleLbl="parChTrans1D2" presStyleIdx="3" presStyleCnt="4"/>
      <dgm:spPr/>
      <dgm:t>
        <a:bodyPr/>
        <a:lstStyle/>
        <a:p>
          <a:endParaRPr lang="zh-CN" altLang="en-US"/>
        </a:p>
      </dgm:t>
    </dgm:pt>
    <dgm:pt modelId="{BF5748A8-1D27-4C76-97F9-86FB7E5BBBFC}" type="pres">
      <dgm:prSet presAssocID="{7B77ADFA-BD64-473F-838E-560D629FCCED}" presName="Name30" presStyleCnt="0"/>
      <dgm:spPr/>
      <dgm:t>
        <a:bodyPr/>
        <a:lstStyle/>
        <a:p>
          <a:endParaRPr lang="zh-CN" altLang="en-US"/>
        </a:p>
      </dgm:t>
    </dgm:pt>
    <dgm:pt modelId="{EF7F0786-D505-44DA-BD61-0A4DDF992487}" type="pres">
      <dgm:prSet presAssocID="{7B77ADFA-BD64-473F-838E-560D629FCCED}" presName="level2Shape" presStyleLbl="node2" presStyleIdx="3" presStyleCnt="4"/>
      <dgm:spPr/>
      <dgm:t>
        <a:bodyPr/>
        <a:lstStyle/>
        <a:p>
          <a:endParaRPr lang="zh-CN" altLang="en-US"/>
        </a:p>
      </dgm:t>
    </dgm:pt>
    <dgm:pt modelId="{91E7CA5D-849B-4180-B86C-106606726587}" type="pres">
      <dgm:prSet presAssocID="{7B77ADFA-BD64-473F-838E-560D629FCCED}" presName="hierChild3" presStyleCnt="0"/>
      <dgm:spPr/>
      <dgm:t>
        <a:bodyPr/>
        <a:lstStyle/>
        <a:p>
          <a:endParaRPr lang="zh-CN" altLang="en-US"/>
        </a:p>
      </dgm:t>
    </dgm:pt>
    <dgm:pt modelId="{B10EB832-7719-4547-9475-B498849EF017}" type="pres">
      <dgm:prSet presAssocID="{F44A7EB3-75EE-4314-AE83-3E18130A3D41}" presName="Name25" presStyleLbl="parChTrans1D3" presStyleIdx="1" presStyleCnt="2"/>
      <dgm:spPr/>
      <dgm:t>
        <a:bodyPr/>
        <a:lstStyle/>
        <a:p>
          <a:endParaRPr lang="zh-CN" altLang="en-US"/>
        </a:p>
      </dgm:t>
    </dgm:pt>
    <dgm:pt modelId="{0F7DFE71-9466-4C0C-96A7-9E71474E656A}" type="pres">
      <dgm:prSet presAssocID="{F44A7EB3-75EE-4314-AE83-3E18130A3D41}" presName="connTx" presStyleLbl="parChTrans1D3" presStyleIdx="1" presStyleCnt="2"/>
      <dgm:spPr/>
      <dgm:t>
        <a:bodyPr/>
        <a:lstStyle/>
        <a:p>
          <a:endParaRPr lang="zh-CN" altLang="en-US"/>
        </a:p>
      </dgm:t>
    </dgm:pt>
    <dgm:pt modelId="{B5C6725F-5FF8-492B-A100-D29117F4BFEB}" type="pres">
      <dgm:prSet presAssocID="{40718A44-9572-432C-BEDE-AE297F9328C7}" presName="Name30" presStyleCnt="0"/>
      <dgm:spPr/>
      <dgm:t>
        <a:bodyPr/>
        <a:lstStyle/>
        <a:p>
          <a:endParaRPr lang="zh-CN" altLang="en-US"/>
        </a:p>
      </dgm:t>
    </dgm:pt>
    <dgm:pt modelId="{4A243CFF-FD8A-44C8-AF67-AABC3A7DFF88}" type="pres">
      <dgm:prSet presAssocID="{40718A44-9572-432C-BEDE-AE297F9328C7}" presName="level2Shape" presStyleLbl="node3" presStyleIdx="1" presStyleCnt="2"/>
      <dgm:spPr/>
      <dgm:t>
        <a:bodyPr/>
        <a:lstStyle/>
        <a:p>
          <a:endParaRPr lang="zh-CN" altLang="en-US"/>
        </a:p>
      </dgm:t>
    </dgm:pt>
    <dgm:pt modelId="{366D133E-D899-4D6D-908C-D23E8489329B}" type="pres">
      <dgm:prSet presAssocID="{40718A44-9572-432C-BEDE-AE297F9328C7}" presName="hierChild3" presStyleCnt="0"/>
      <dgm:spPr/>
      <dgm:t>
        <a:bodyPr/>
        <a:lstStyle/>
        <a:p>
          <a:endParaRPr lang="zh-CN" altLang="en-US"/>
        </a:p>
      </dgm:t>
    </dgm:pt>
    <dgm:pt modelId="{F23D7CD7-F105-4045-B7AE-DC396065F79F}" type="pres">
      <dgm:prSet presAssocID="{5B2309C3-F847-4585-8BE0-C25030598400}" presName="bgShapesFlow" presStyleCnt="0"/>
      <dgm:spPr/>
      <dgm:t>
        <a:bodyPr/>
        <a:lstStyle/>
        <a:p>
          <a:endParaRPr lang="zh-CN" altLang="en-US"/>
        </a:p>
      </dgm:t>
    </dgm:pt>
  </dgm:ptLst>
  <dgm:cxnLst>
    <dgm:cxn modelId="{523886B2-C64A-4CD6-9982-77016F0749D4}" type="presOf" srcId="{EE8F3025-6329-4CB3-8C34-36764DFC594E}" destId="{9557BF29-01FC-4825-A8C8-01211DDD836F}" srcOrd="0" destOrd="0" presId="urn:microsoft.com/office/officeart/2005/8/layout/hierarchy5"/>
    <dgm:cxn modelId="{6A6407D3-F028-42C7-885C-39A61FF487D9}" srcId="{440A49BE-0830-413A-8C04-E6DAE3F2D787}" destId="{56A14BEB-1AE4-4F86-B0DA-D6A174A2051C}" srcOrd="0" destOrd="0" parTransId="{35FE45B6-00F1-45B8-A299-FE9D310D98C0}" sibTransId="{4BA6772C-AE4D-4F65-9F1C-0D48D3B0135A}"/>
    <dgm:cxn modelId="{91CD723E-B854-4639-AF4B-88F989668B1E}" type="presOf" srcId="{67CF080C-D099-4EA2-A163-0D93DD586763}" destId="{BF45340E-967D-4634-86A6-4D9F762D0847}" srcOrd="1" destOrd="0" presId="urn:microsoft.com/office/officeart/2005/8/layout/hierarchy5"/>
    <dgm:cxn modelId="{7A52FD7A-5847-404D-A918-8704270AC9A2}" type="presOf" srcId="{35FE45B6-00F1-45B8-A299-FE9D310D98C0}" destId="{431E99BD-DC68-40D6-8D3D-36564291C31E}" srcOrd="1" destOrd="0" presId="urn:microsoft.com/office/officeart/2005/8/layout/hierarchy5"/>
    <dgm:cxn modelId="{2FF1E655-9468-44F1-8E20-E04F7861F40D}" type="presOf" srcId="{4EB33908-902E-4442-B6DA-B55771693596}" destId="{1385FCE1-66B3-408C-B6FA-6A81F3F4A8A0}" srcOrd="1" destOrd="0" presId="urn:microsoft.com/office/officeart/2005/8/layout/hierarchy5"/>
    <dgm:cxn modelId="{65339D17-8FBC-41FF-A48E-795B73FD2D57}" type="presOf" srcId="{7B77ADFA-BD64-473F-838E-560D629FCCED}" destId="{EF7F0786-D505-44DA-BD61-0A4DDF992487}" srcOrd="0" destOrd="0" presId="urn:microsoft.com/office/officeart/2005/8/layout/hierarchy5"/>
    <dgm:cxn modelId="{6427D301-24C4-4818-9A22-3B0369F27130}" srcId="{5B2309C3-F847-4585-8BE0-C25030598400}" destId="{2315D190-4A7A-4FDB-92A6-60D1CE5F7CAE}" srcOrd="0" destOrd="0" parTransId="{114CEE7B-23CA-4116-A70C-915D590A1756}" sibTransId="{F7468EAD-2087-4A69-8A27-198858262955}"/>
    <dgm:cxn modelId="{69ED4CA5-8AE2-4714-955D-3FC6BBDD333E}" type="presOf" srcId="{440A49BE-0830-413A-8C04-E6DAE3F2D787}" destId="{05D571D1-F999-4F9B-ADB8-FE65F436B64D}" srcOrd="0" destOrd="0" presId="urn:microsoft.com/office/officeart/2005/8/layout/hierarchy5"/>
    <dgm:cxn modelId="{C063C655-5318-46C9-89F4-8F5BD1B83B3E}" type="presOf" srcId="{2315D190-4A7A-4FDB-92A6-60D1CE5F7CAE}" destId="{D86F055A-41F5-4D0A-B5CC-50B55D1961EE}" srcOrd="0" destOrd="0" presId="urn:microsoft.com/office/officeart/2005/8/layout/hierarchy5"/>
    <dgm:cxn modelId="{CC6DC8C7-B398-4284-8E21-0EC64E2089AB}" type="presOf" srcId="{4862ECDA-C2BA-491C-9C25-5EA6F2C4ABAE}" destId="{A60B78FC-7B57-4814-83F1-EB9D8705041B}" srcOrd="1" destOrd="0" presId="urn:microsoft.com/office/officeart/2005/8/layout/hierarchy5"/>
    <dgm:cxn modelId="{AFBF6AD7-F058-41E7-9750-AED77158C03D}" type="presOf" srcId="{F44A7EB3-75EE-4314-AE83-3E18130A3D41}" destId="{0F7DFE71-9466-4C0C-96A7-9E71474E656A}" srcOrd="1" destOrd="0" presId="urn:microsoft.com/office/officeart/2005/8/layout/hierarchy5"/>
    <dgm:cxn modelId="{B10AFB11-A16F-4200-86EA-FA8211127B2D}" type="presOf" srcId="{67CF080C-D099-4EA2-A163-0D93DD586763}" destId="{0796B1B7-CE66-4473-BE70-B00BCDEA57DE}" srcOrd="0" destOrd="0" presId="urn:microsoft.com/office/officeart/2005/8/layout/hierarchy5"/>
    <dgm:cxn modelId="{EA27C9C6-0B81-4481-8034-CAA8EC5A4B2C}" srcId="{2315D190-4A7A-4FDB-92A6-60D1CE5F7CAE}" destId="{EE8F3025-6329-4CB3-8C34-36764DFC594E}" srcOrd="0" destOrd="0" parTransId="{6185CFF6-21FC-4C14-8AAD-2C6A80A112A5}" sibTransId="{79FB8158-3403-4536-AE75-DF8A55E6A9D9}"/>
    <dgm:cxn modelId="{F26D99F0-159A-4761-AC12-9E7370742DF7}" type="presOf" srcId="{6185CFF6-21FC-4C14-8AAD-2C6A80A112A5}" destId="{7CA14DE7-999F-4B51-9AA5-D71A685304AB}" srcOrd="1" destOrd="0" presId="urn:microsoft.com/office/officeart/2005/8/layout/hierarchy5"/>
    <dgm:cxn modelId="{A8EE7F9E-99FC-43BA-9460-24AF5D2CC705}" type="presOf" srcId="{4862ECDA-C2BA-491C-9C25-5EA6F2C4ABAE}" destId="{27272DAF-F9A4-40CC-B73D-00BFC93AFF1C}" srcOrd="0" destOrd="0" presId="urn:microsoft.com/office/officeart/2005/8/layout/hierarchy5"/>
    <dgm:cxn modelId="{21CB20FB-75AA-4ED7-8F67-93C1C8DDF50A}" type="presOf" srcId="{35FE45B6-00F1-45B8-A299-FE9D310D98C0}" destId="{DEE5DCDE-EED5-4A55-BC7C-6ED777090682}" srcOrd="0" destOrd="0" presId="urn:microsoft.com/office/officeart/2005/8/layout/hierarchy5"/>
    <dgm:cxn modelId="{360A4DF8-ABC8-4CCE-AB8F-45CADCA3B899}" type="presOf" srcId="{4EB33908-902E-4442-B6DA-B55771693596}" destId="{8646C155-52F4-40EE-9F61-5E24488AF718}" srcOrd="0" destOrd="0" presId="urn:microsoft.com/office/officeart/2005/8/layout/hierarchy5"/>
    <dgm:cxn modelId="{11DB21B4-E5B4-4E0E-8E7C-48856B362312}" type="presOf" srcId="{F44A7EB3-75EE-4314-AE83-3E18130A3D41}" destId="{B10EB832-7719-4547-9475-B498849EF017}" srcOrd="0" destOrd="0" presId="urn:microsoft.com/office/officeart/2005/8/layout/hierarchy5"/>
    <dgm:cxn modelId="{5C451A42-7242-4180-9CE2-F6AE2A4F029B}" type="presOf" srcId="{5B2309C3-F847-4585-8BE0-C25030598400}" destId="{B0CB0A0D-5CA8-4F4B-BA53-B96D8AA871D7}" srcOrd="0" destOrd="0" presId="urn:microsoft.com/office/officeart/2005/8/layout/hierarchy5"/>
    <dgm:cxn modelId="{839F1E87-43E6-4ADF-B6FB-849000FD72D4}" srcId="{7B77ADFA-BD64-473F-838E-560D629FCCED}" destId="{40718A44-9572-432C-BEDE-AE297F9328C7}" srcOrd="0" destOrd="0" parTransId="{F44A7EB3-75EE-4314-AE83-3E18130A3D41}" sibTransId="{6F5B87E6-FFF9-40C6-8ED9-B30D81A09740}"/>
    <dgm:cxn modelId="{6DDA0A24-A52E-4953-A91F-0284FD54BC87}" srcId="{2315D190-4A7A-4FDB-92A6-60D1CE5F7CAE}" destId="{B0125D19-359D-43B5-98D5-9EF40D631196}" srcOrd="1" destOrd="0" parTransId="{67CF080C-D099-4EA2-A163-0D93DD586763}" sibTransId="{A3488765-6777-437E-A51A-9FE261EB9662}"/>
    <dgm:cxn modelId="{D27134D6-7599-45FE-BE1B-A0A76625269F}" type="presOf" srcId="{6185CFF6-21FC-4C14-8AAD-2C6A80A112A5}" destId="{3F504926-B2BC-4F23-BE99-DC46A377CDCC}" srcOrd="0" destOrd="0" presId="urn:microsoft.com/office/officeart/2005/8/layout/hierarchy5"/>
    <dgm:cxn modelId="{1A141240-728A-4FB6-91A8-1FC7A156283E}" type="presOf" srcId="{B0125D19-359D-43B5-98D5-9EF40D631196}" destId="{D50DEDC3-B08E-46DD-881F-F26E65FB3035}" srcOrd="0" destOrd="0" presId="urn:microsoft.com/office/officeart/2005/8/layout/hierarchy5"/>
    <dgm:cxn modelId="{823AF115-0E03-4E7B-8D21-6913E549CB9B}" srcId="{2315D190-4A7A-4FDB-92A6-60D1CE5F7CAE}" destId="{440A49BE-0830-413A-8C04-E6DAE3F2D787}" srcOrd="2" destOrd="0" parTransId="{4862ECDA-C2BA-491C-9C25-5EA6F2C4ABAE}" sibTransId="{A2BEFA99-EB4F-4F68-B67B-82C30B67CC4F}"/>
    <dgm:cxn modelId="{6C9529B6-2508-413E-9F45-72E6DD45902F}" srcId="{2315D190-4A7A-4FDB-92A6-60D1CE5F7CAE}" destId="{7B77ADFA-BD64-473F-838E-560D629FCCED}" srcOrd="3" destOrd="0" parTransId="{4EB33908-902E-4442-B6DA-B55771693596}" sibTransId="{478E7C79-8A0B-40FB-A7E2-F46A25834F8A}"/>
    <dgm:cxn modelId="{C8EB6B3A-5632-4B50-B951-13F4C16B5802}" type="presOf" srcId="{40718A44-9572-432C-BEDE-AE297F9328C7}" destId="{4A243CFF-FD8A-44C8-AF67-AABC3A7DFF88}" srcOrd="0" destOrd="0" presId="urn:microsoft.com/office/officeart/2005/8/layout/hierarchy5"/>
    <dgm:cxn modelId="{9117924F-CD32-4022-8F54-6914CCB1AA02}" type="presOf" srcId="{56A14BEB-1AE4-4F86-B0DA-D6A174A2051C}" destId="{5098F3C6-ACA8-47A9-A9DE-50222A364C91}" srcOrd="0" destOrd="0" presId="urn:microsoft.com/office/officeart/2005/8/layout/hierarchy5"/>
    <dgm:cxn modelId="{53D52881-F355-41D3-80E7-C41D9ED2B753}" type="presParOf" srcId="{B0CB0A0D-5CA8-4F4B-BA53-B96D8AA871D7}" destId="{0FE04CCD-D5F0-4975-837D-B7DA6717E2FD}" srcOrd="0" destOrd="0" presId="urn:microsoft.com/office/officeart/2005/8/layout/hierarchy5"/>
    <dgm:cxn modelId="{70292CF2-518E-47B3-9683-7B60F86C9E51}" type="presParOf" srcId="{0FE04CCD-D5F0-4975-837D-B7DA6717E2FD}" destId="{3D385DD2-10A5-4D31-8C1C-9605A05734F7}" srcOrd="0" destOrd="0" presId="urn:microsoft.com/office/officeart/2005/8/layout/hierarchy5"/>
    <dgm:cxn modelId="{6DA72600-BED3-493B-91B9-8C5ABCABDE97}" type="presParOf" srcId="{3D385DD2-10A5-4D31-8C1C-9605A05734F7}" destId="{1D702E17-06C7-4940-8E81-2259401F137A}" srcOrd="0" destOrd="0" presId="urn:microsoft.com/office/officeart/2005/8/layout/hierarchy5"/>
    <dgm:cxn modelId="{D7C3D33F-0FFD-4862-82B6-D9F240DC8699}" type="presParOf" srcId="{1D702E17-06C7-4940-8E81-2259401F137A}" destId="{D86F055A-41F5-4D0A-B5CC-50B55D1961EE}" srcOrd="0" destOrd="0" presId="urn:microsoft.com/office/officeart/2005/8/layout/hierarchy5"/>
    <dgm:cxn modelId="{70FC1C3D-337A-4B73-9250-A023B940662A}" type="presParOf" srcId="{1D702E17-06C7-4940-8E81-2259401F137A}" destId="{160F99D9-BA66-41CC-9E12-65E1F06A5101}" srcOrd="1" destOrd="0" presId="urn:microsoft.com/office/officeart/2005/8/layout/hierarchy5"/>
    <dgm:cxn modelId="{B73F66A1-3D1D-4A42-BA34-7F1402AE1956}" type="presParOf" srcId="{160F99D9-BA66-41CC-9E12-65E1F06A5101}" destId="{3F504926-B2BC-4F23-BE99-DC46A377CDCC}" srcOrd="0" destOrd="0" presId="urn:microsoft.com/office/officeart/2005/8/layout/hierarchy5"/>
    <dgm:cxn modelId="{1DBC8FE6-C379-4B2C-9370-AA0CAE5F6098}" type="presParOf" srcId="{3F504926-B2BC-4F23-BE99-DC46A377CDCC}" destId="{7CA14DE7-999F-4B51-9AA5-D71A685304AB}" srcOrd="0" destOrd="0" presId="urn:microsoft.com/office/officeart/2005/8/layout/hierarchy5"/>
    <dgm:cxn modelId="{3EF1545A-212F-4809-9369-2AFA63BB7D3F}" type="presParOf" srcId="{160F99D9-BA66-41CC-9E12-65E1F06A5101}" destId="{7EBA8DDA-CF0D-4A69-B4F5-1043D37361BD}" srcOrd="1" destOrd="0" presId="urn:microsoft.com/office/officeart/2005/8/layout/hierarchy5"/>
    <dgm:cxn modelId="{3679558E-5488-4C07-8442-D382A9EFEE20}" type="presParOf" srcId="{7EBA8DDA-CF0D-4A69-B4F5-1043D37361BD}" destId="{9557BF29-01FC-4825-A8C8-01211DDD836F}" srcOrd="0" destOrd="0" presId="urn:microsoft.com/office/officeart/2005/8/layout/hierarchy5"/>
    <dgm:cxn modelId="{D06F8095-A66B-4F14-8C8B-632C2A8F381F}" type="presParOf" srcId="{7EBA8DDA-CF0D-4A69-B4F5-1043D37361BD}" destId="{CDC508E5-74AD-4423-930C-EB1778AEFF30}" srcOrd="1" destOrd="0" presId="urn:microsoft.com/office/officeart/2005/8/layout/hierarchy5"/>
    <dgm:cxn modelId="{51201A76-A761-4F6F-BB45-DF3224DF634B}" type="presParOf" srcId="{160F99D9-BA66-41CC-9E12-65E1F06A5101}" destId="{0796B1B7-CE66-4473-BE70-B00BCDEA57DE}" srcOrd="2" destOrd="0" presId="urn:microsoft.com/office/officeart/2005/8/layout/hierarchy5"/>
    <dgm:cxn modelId="{7EF247F0-8B3C-4F8F-8356-3C953BC958AA}" type="presParOf" srcId="{0796B1B7-CE66-4473-BE70-B00BCDEA57DE}" destId="{BF45340E-967D-4634-86A6-4D9F762D0847}" srcOrd="0" destOrd="0" presId="urn:microsoft.com/office/officeart/2005/8/layout/hierarchy5"/>
    <dgm:cxn modelId="{6A44FC9F-4737-47F1-937B-9E18EB9BC42C}" type="presParOf" srcId="{160F99D9-BA66-41CC-9E12-65E1F06A5101}" destId="{93ED71FD-E6DD-45BA-B355-1C6010C3C2E6}" srcOrd="3" destOrd="0" presId="urn:microsoft.com/office/officeart/2005/8/layout/hierarchy5"/>
    <dgm:cxn modelId="{ADFE532C-7045-44DE-A177-C6A487169D84}" type="presParOf" srcId="{93ED71FD-E6DD-45BA-B355-1C6010C3C2E6}" destId="{D50DEDC3-B08E-46DD-881F-F26E65FB3035}" srcOrd="0" destOrd="0" presId="urn:microsoft.com/office/officeart/2005/8/layout/hierarchy5"/>
    <dgm:cxn modelId="{948BB2E6-3277-4100-9792-901CF264386C}" type="presParOf" srcId="{93ED71FD-E6DD-45BA-B355-1C6010C3C2E6}" destId="{8A3F6819-C7A1-4C73-AEFB-34C6E14464A2}" srcOrd="1" destOrd="0" presId="urn:microsoft.com/office/officeart/2005/8/layout/hierarchy5"/>
    <dgm:cxn modelId="{8853DFB6-A5FD-4E59-861E-968FD241BF3A}" type="presParOf" srcId="{160F99D9-BA66-41CC-9E12-65E1F06A5101}" destId="{27272DAF-F9A4-40CC-B73D-00BFC93AFF1C}" srcOrd="4" destOrd="0" presId="urn:microsoft.com/office/officeart/2005/8/layout/hierarchy5"/>
    <dgm:cxn modelId="{4031F4F5-3525-4D84-B546-1571071AFE8F}" type="presParOf" srcId="{27272DAF-F9A4-40CC-B73D-00BFC93AFF1C}" destId="{A60B78FC-7B57-4814-83F1-EB9D8705041B}" srcOrd="0" destOrd="0" presId="urn:microsoft.com/office/officeart/2005/8/layout/hierarchy5"/>
    <dgm:cxn modelId="{9FCD635A-28CF-4B1F-A5CF-3680DEB42D8C}" type="presParOf" srcId="{160F99D9-BA66-41CC-9E12-65E1F06A5101}" destId="{519C95BB-1CC3-4163-9EA7-767C7B074B26}" srcOrd="5" destOrd="0" presId="urn:microsoft.com/office/officeart/2005/8/layout/hierarchy5"/>
    <dgm:cxn modelId="{66D187C0-BEB2-4921-913E-00D50FA03EDA}" type="presParOf" srcId="{519C95BB-1CC3-4163-9EA7-767C7B074B26}" destId="{05D571D1-F999-4F9B-ADB8-FE65F436B64D}" srcOrd="0" destOrd="0" presId="urn:microsoft.com/office/officeart/2005/8/layout/hierarchy5"/>
    <dgm:cxn modelId="{B3504061-C48D-413C-9A34-921FF1CCBAD2}" type="presParOf" srcId="{519C95BB-1CC3-4163-9EA7-767C7B074B26}" destId="{3AB2F9B7-25CF-476C-B6B6-67E6AEAAEA36}" srcOrd="1" destOrd="0" presId="urn:microsoft.com/office/officeart/2005/8/layout/hierarchy5"/>
    <dgm:cxn modelId="{02772AF2-504A-46E8-A082-15570CFF66CB}" type="presParOf" srcId="{3AB2F9B7-25CF-476C-B6B6-67E6AEAAEA36}" destId="{DEE5DCDE-EED5-4A55-BC7C-6ED777090682}" srcOrd="0" destOrd="0" presId="urn:microsoft.com/office/officeart/2005/8/layout/hierarchy5"/>
    <dgm:cxn modelId="{F12386A9-22A1-4EA4-87BF-3DC9F0511E6C}" type="presParOf" srcId="{DEE5DCDE-EED5-4A55-BC7C-6ED777090682}" destId="{431E99BD-DC68-40D6-8D3D-36564291C31E}" srcOrd="0" destOrd="0" presId="urn:microsoft.com/office/officeart/2005/8/layout/hierarchy5"/>
    <dgm:cxn modelId="{50D81D6E-6B71-47D2-B994-AB2440C15A32}" type="presParOf" srcId="{3AB2F9B7-25CF-476C-B6B6-67E6AEAAEA36}" destId="{5EE1C08C-49F5-40FA-A9CA-7544A05491F9}" srcOrd="1" destOrd="0" presId="urn:microsoft.com/office/officeart/2005/8/layout/hierarchy5"/>
    <dgm:cxn modelId="{844B6CCE-1B53-4AFC-8058-CB91DD25CCC5}" type="presParOf" srcId="{5EE1C08C-49F5-40FA-A9CA-7544A05491F9}" destId="{5098F3C6-ACA8-47A9-A9DE-50222A364C91}" srcOrd="0" destOrd="0" presId="urn:microsoft.com/office/officeart/2005/8/layout/hierarchy5"/>
    <dgm:cxn modelId="{8206C661-0093-4B4F-B493-0D2BF31DD6AB}" type="presParOf" srcId="{5EE1C08C-49F5-40FA-A9CA-7544A05491F9}" destId="{A2130B7A-749B-416D-AB9E-5F1D7A20176E}" srcOrd="1" destOrd="0" presId="urn:microsoft.com/office/officeart/2005/8/layout/hierarchy5"/>
    <dgm:cxn modelId="{5E020FD8-A4A5-4242-8F86-AB6CB1D5B585}" type="presParOf" srcId="{160F99D9-BA66-41CC-9E12-65E1F06A5101}" destId="{8646C155-52F4-40EE-9F61-5E24488AF718}" srcOrd="6" destOrd="0" presId="urn:microsoft.com/office/officeart/2005/8/layout/hierarchy5"/>
    <dgm:cxn modelId="{29EE3426-0A6C-4282-A010-D81ABE72A5FB}" type="presParOf" srcId="{8646C155-52F4-40EE-9F61-5E24488AF718}" destId="{1385FCE1-66B3-408C-B6FA-6A81F3F4A8A0}" srcOrd="0" destOrd="0" presId="urn:microsoft.com/office/officeart/2005/8/layout/hierarchy5"/>
    <dgm:cxn modelId="{B60D7F2E-DECF-4794-8E22-31C669F5C907}" type="presParOf" srcId="{160F99D9-BA66-41CC-9E12-65E1F06A5101}" destId="{BF5748A8-1D27-4C76-97F9-86FB7E5BBBFC}" srcOrd="7" destOrd="0" presId="urn:microsoft.com/office/officeart/2005/8/layout/hierarchy5"/>
    <dgm:cxn modelId="{B67D68B6-C8ED-4C5D-B8C4-D733D643364B}" type="presParOf" srcId="{BF5748A8-1D27-4C76-97F9-86FB7E5BBBFC}" destId="{EF7F0786-D505-44DA-BD61-0A4DDF992487}" srcOrd="0" destOrd="0" presId="urn:microsoft.com/office/officeart/2005/8/layout/hierarchy5"/>
    <dgm:cxn modelId="{28443AC6-C597-4819-8F40-0231D0AC81DA}" type="presParOf" srcId="{BF5748A8-1D27-4C76-97F9-86FB7E5BBBFC}" destId="{91E7CA5D-849B-4180-B86C-106606726587}" srcOrd="1" destOrd="0" presId="urn:microsoft.com/office/officeart/2005/8/layout/hierarchy5"/>
    <dgm:cxn modelId="{097AD99C-4598-4455-BF71-F212BB3DA6C3}" type="presParOf" srcId="{91E7CA5D-849B-4180-B86C-106606726587}" destId="{B10EB832-7719-4547-9475-B498849EF017}" srcOrd="0" destOrd="0" presId="urn:microsoft.com/office/officeart/2005/8/layout/hierarchy5"/>
    <dgm:cxn modelId="{FC7AA294-CB77-49DF-9C09-9693B88D73D4}" type="presParOf" srcId="{B10EB832-7719-4547-9475-B498849EF017}" destId="{0F7DFE71-9466-4C0C-96A7-9E71474E656A}" srcOrd="0" destOrd="0" presId="urn:microsoft.com/office/officeart/2005/8/layout/hierarchy5"/>
    <dgm:cxn modelId="{E23177EA-4AAD-4A87-A582-7A58A67B6DEE}" type="presParOf" srcId="{91E7CA5D-849B-4180-B86C-106606726587}" destId="{B5C6725F-5FF8-492B-A100-D29117F4BFEB}" srcOrd="1" destOrd="0" presId="urn:microsoft.com/office/officeart/2005/8/layout/hierarchy5"/>
    <dgm:cxn modelId="{0A88EF8B-9F0B-48CB-89F0-B09D24BBCF37}" type="presParOf" srcId="{B5C6725F-5FF8-492B-A100-D29117F4BFEB}" destId="{4A243CFF-FD8A-44C8-AF67-AABC3A7DFF88}" srcOrd="0" destOrd="0" presId="urn:microsoft.com/office/officeart/2005/8/layout/hierarchy5"/>
    <dgm:cxn modelId="{89C05AB2-B78C-4255-AC18-AA7DEFE9D365}" type="presParOf" srcId="{B5C6725F-5FF8-492B-A100-D29117F4BFEB}" destId="{366D133E-D899-4D6D-908C-D23E8489329B}" srcOrd="1" destOrd="0" presId="urn:microsoft.com/office/officeart/2005/8/layout/hierarchy5"/>
    <dgm:cxn modelId="{9E109576-0A46-4886-850C-9372C7B6A910}" type="presParOf" srcId="{B0CB0A0D-5CA8-4F4B-BA53-B96D8AA871D7}" destId="{F23D7CD7-F105-4045-B7AE-DC396065F79F}" srcOrd="1" destOrd="0" presId="urn:microsoft.com/office/officeart/2005/8/layout/hierarchy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2309C3-F847-4585-8BE0-C25030598400}" type="doc">
      <dgm:prSet loTypeId="urn:microsoft.com/office/officeart/2005/8/layout/hierarchy5" loCatId="hierarchy" qsTypeId="urn:microsoft.com/office/officeart/2005/8/quickstyle/simple1" qsCatId="simple" csTypeId="urn:microsoft.com/office/officeart/2005/8/colors/accent0_1" csCatId="mainScheme" phldr="1"/>
      <dgm:spPr/>
      <dgm:t>
        <a:bodyPr/>
        <a:lstStyle/>
        <a:p>
          <a:endParaRPr lang="zh-CN" altLang="en-US"/>
        </a:p>
      </dgm:t>
    </dgm:pt>
    <dgm:pt modelId="{2315D190-4A7A-4FDB-92A6-60D1CE5F7CAE}">
      <dgm:prSet/>
      <dgm:spPr/>
      <dgm:t>
        <a:bodyPr/>
        <a:lstStyle/>
        <a:p>
          <a:pPr rtl="0"/>
          <a:r>
            <a:rPr lang="zh-CN" altLang="en-US" smtClean="0"/>
            <a:t>动力部分</a:t>
          </a:r>
          <a:endParaRPr lang="zh-CN" dirty="0"/>
        </a:p>
      </dgm:t>
    </dgm:pt>
    <dgm:pt modelId="{114CEE7B-23CA-4116-A70C-915D590A1756}" cxnId="{6427D301-24C4-4818-9A22-3B0369F27130}" type="parTrans">
      <dgm:prSet/>
      <dgm:spPr/>
      <dgm:t>
        <a:bodyPr/>
        <a:lstStyle/>
        <a:p>
          <a:endParaRPr lang="zh-CN" altLang="en-US"/>
        </a:p>
      </dgm:t>
    </dgm:pt>
    <dgm:pt modelId="{F7468EAD-2087-4A69-8A27-198858262955}" cxnId="{6427D301-24C4-4818-9A22-3B0369F27130}" type="sibTrans">
      <dgm:prSet/>
      <dgm:spPr/>
      <dgm:t>
        <a:bodyPr/>
        <a:lstStyle/>
        <a:p>
          <a:endParaRPr lang="zh-CN" altLang="en-US"/>
        </a:p>
      </dgm:t>
    </dgm:pt>
    <dgm:pt modelId="{EE8F3025-6329-4CB3-8C34-36764DFC594E}">
      <dgm:prSet/>
      <dgm:spPr/>
      <dgm:t>
        <a:bodyPr/>
        <a:lstStyle/>
        <a:p>
          <a:pPr rtl="0"/>
          <a:r>
            <a:rPr lang="zh-CN" altLang="en-US" smtClean="0"/>
            <a:t>步进</a:t>
          </a:r>
          <a:endParaRPr lang="zh-CN" dirty="0"/>
        </a:p>
      </dgm:t>
    </dgm:pt>
    <dgm:pt modelId="{6185CFF6-21FC-4C14-8AAD-2C6A80A112A5}" cxnId="{EA27C9C6-0B81-4481-8034-CAA8EC5A4B2C}" type="parTrans">
      <dgm:prSet/>
      <dgm:spPr/>
      <dgm:t>
        <a:bodyPr/>
        <a:lstStyle/>
        <a:p>
          <a:endParaRPr lang="zh-CN" altLang="en-US"/>
        </a:p>
      </dgm:t>
    </dgm:pt>
    <dgm:pt modelId="{79FB8158-3403-4536-AE75-DF8A55E6A9D9}" cxnId="{EA27C9C6-0B81-4481-8034-CAA8EC5A4B2C}" type="sibTrans">
      <dgm:prSet/>
      <dgm:spPr/>
      <dgm:t>
        <a:bodyPr/>
        <a:lstStyle/>
        <a:p>
          <a:endParaRPr lang="zh-CN" altLang="en-US"/>
        </a:p>
      </dgm:t>
    </dgm:pt>
    <dgm:pt modelId="{B0125D19-359D-43B5-98D5-9EF40D631196}">
      <dgm:prSet/>
      <dgm:spPr/>
      <dgm:t>
        <a:bodyPr/>
        <a:lstStyle/>
        <a:p>
          <a:pPr rtl="0"/>
          <a:r>
            <a:rPr lang="zh-CN" altLang="en-US" smtClean="0"/>
            <a:t>非步进</a:t>
          </a:r>
          <a:endParaRPr lang="zh-CN" dirty="0"/>
        </a:p>
      </dgm:t>
    </dgm:pt>
    <dgm:pt modelId="{67CF080C-D099-4EA2-A163-0D93DD586763}" cxnId="{6DDA0A24-A52E-4953-A91F-0284FD54BC87}" type="parTrans">
      <dgm:prSet/>
      <dgm:spPr/>
      <dgm:t>
        <a:bodyPr/>
        <a:lstStyle/>
        <a:p>
          <a:endParaRPr lang="zh-CN" altLang="en-US"/>
        </a:p>
      </dgm:t>
    </dgm:pt>
    <dgm:pt modelId="{A3488765-6777-437E-A51A-9FE261EB9662}" cxnId="{6DDA0A24-A52E-4953-A91F-0284FD54BC87}" type="sibTrans">
      <dgm:prSet/>
      <dgm:spPr/>
      <dgm:t>
        <a:bodyPr/>
        <a:lstStyle/>
        <a:p>
          <a:endParaRPr lang="zh-CN" altLang="en-US"/>
        </a:p>
      </dgm:t>
    </dgm:pt>
    <dgm:pt modelId="{8E9C7813-741E-4D65-88A4-F3575091F0F1}">
      <dgm:prSet/>
      <dgm:spPr/>
      <dgm:t>
        <a:bodyPr/>
        <a:lstStyle/>
        <a:p>
          <a:pPr rtl="0"/>
          <a:r>
            <a:rPr lang="zh-CN" altLang="en-US" smtClean="0"/>
            <a:t>推杆</a:t>
          </a:r>
          <a:endParaRPr lang="zh-CN" dirty="0"/>
        </a:p>
      </dgm:t>
    </dgm:pt>
    <dgm:pt modelId="{59257A5B-054C-4636-908D-89C45A0F88D0}" cxnId="{C1C98E15-0C5E-443C-8CD0-9FABE098288A}" type="parTrans">
      <dgm:prSet/>
      <dgm:spPr/>
      <dgm:t>
        <a:bodyPr/>
        <a:lstStyle/>
        <a:p>
          <a:endParaRPr lang="zh-CN" altLang="en-US"/>
        </a:p>
      </dgm:t>
    </dgm:pt>
    <dgm:pt modelId="{3A90C628-CFBB-4DB5-8D2F-18CFE1742B26}" cxnId="{C1C98E15-0C5E-443C-8CD0-9FABE098288A}" type="sibTrans">
      <dgm:prSet/>
      <dgm:spPr/>
      <dgm:t>
        <a:bodyPr/>
        <a:lstStyle/>
        <a:p>
          <a:endParaRPr lang="zh-CN" altLang="en-US"/>
        </a:p>
      </dgm:t>
    </dgm:pt>
    <dgm:pt modelId="{B4D0D294-76E0-4B7A-B28D-9EFD0EAAFBC6}">
      <dgm:prSet/>
      <dgm:spPr/>
      <dgm:t>
        <a:bodyPr/>
        <a:lstStyle/>
        <a:p>
          <a:pPr rtl="0"/>
          <a:r>
            <a:rPr lang="zh-CN" altLang="en-US" smtClean="0"/>
            <a:t>电机</a:t>
          </a:r>
          <a:endParaRPr lang="zh-CN" dirty="0"/>
        </a:p>
      </dgm:t>
    </dgm:pt>
    <dgm:pt modelId="{D4E46A07-881A-4715-92B3-6BCA17505423}" cxnId="{4806AB66-6B94-4143-B683-59FFC92A16D8}" type="parTrans">
      <dgm:prSet/>
      <dgm:spPr/>
      <dgm:t>
        <a:bodyPr/>
        <a:lstStyle/>
        <a:p>
          <a:endParaRPr lang="zh-CN" altLang="en-US"/>
        </a:p>
      </dgm:t>
    </dgm:pt>
    <dgm:pt modelId="{2E887E04-6D52-4121-93B9-7A1E50697801}" cxnId="{4806AB66-6B94-4143-B683-59FFC92A16D8}" type="sibTrans">
      <dgm:prSet/>
      <dgm:spPr/>
      <dgm:t>
        <a:bodyPr/>
        <a:lstStyle/>
        <a:p>
          <a:endParaRPr lang="zh-CN" altLang="en-US"/>
        </a:p>
      </dgm:t>
    </dgm:pt>
    <dgm:pt modelId="{2D07B861-CE6E-4694-B443-98289470024D}">
      <dgm:prSet/>
      <dgm:spPr/>
      <dgm:t>
        <a:bodyPr/>
        <a:lstStyle/>
        <a:p>
          <a:pPr rtl="0"/>
          <a:r>
            <a:rPr lang="zh-CN" altLang="en-US" smtClean="0"/>
            <a:t>滑台</a:t>
          </a:r>
          <a:endParaRPr lang="zh-CN" dirty="0"/>
        </a:p>
      </dgm:t>
    </dgm:pt>
    <dgm:pt modelId="{3B78A590-A8EC-49F1-BA91-6CCBED264E0C}" cxnId="{B5BC37BE-5C93-489F-AA90-59F8D89C7EBC}" type="parTrans">
      <dgm:prSet/>
      <dgm:spPr/>
      <dgm:t>
        <a:bodyPr/>
        <a:lstStyle/>
        <a:p>
          <a:endParaRPr lang="zh-CN" altLang="en-US"/>
        </a:p>
      </dgm:t>
    </dgm:pt>
    <dgm:pt modelId="{AF4293FC-8278-4FE4-BCE1-1E34070B3F80}" cxnId="{B5BC37BE-5C93-489F-AA90-59F8D89C7EBC}" type="sibTrans">
      <dgm:prSet/>
      <dgm:spPr/>
      <dgm:t>
        <a:bodyPr/>
        <a:lstStyle/>
        <a:p>
          <a:endParaRPr lang="zh-CN" altLang="en-US"/>
        </a:p>
      </dgm:t>
    </dgm:pt>
    <dgm:pt modelId="{046D9337-8290-463B-B09F-B28CC77E3B68}">
      <dgm:prSet/>
      <dgm:spPr/>
      <dgm:t>
        <a:bodyPr/>
        <a:lstStyle/>
        <a:p>
          <a:pPr rtl="0"/>
          <a:r>
            <a:rPr lang="zh-CN" altLang="en-US" smtClean="0"/>
            <a:t>舵机</a:t>
          </a:r>
          <a:endParaRPr lang="zh-CN" dirty="0"/>
        </a:p>
      </dgm:t>
    </dgm:pt>
    <dgm:pt modelId="{DC25722A-1F08-4D22-ADEF-7EA1EF583B62}" cxnId="{E06CB1D0-3322-4CEF-A633-50DF2AFF8811}" type="parTrans">
      <dgm:prSet/>
      <dgm:spPr/>
      <dgm:t>
        <a:bodyPr/>
        <a:lstStyle/>
        <a:p>
          <a:endParaRPr lang="zh-CN" altLang="en-US"/>
        </a:p>
      </dgm:t>
    </dgm:pt>
    <dgm:pt modelId="{F43C619B-5B92-4111-9798-2666A6ED6BC8}" cxnId="{E06CB1D0-3322-4CEF-A633-50DF2AFF8811}" type="sibTrans">
      <dgm:prSet/>
      <dgm:spPr/>
      <dgm:t>
        <a:bodyPr/>
        <a:lstStyle/>
        <a:p>
          <a:endParaRPr lang="zh-CN" altLang="en-US"/>
        </a:p>
      </dgm:t>
    </dgm:pt>
    <dgm:pt modelId="{2B2F624E-B5B1-476D-AD02-EA3D7B37C8AC}">
      <dgm:prSet/>
      <dgm:spPr/>
      <dgm:t>
        <a:bodyPr/>
        <a:lstStyle/>
        <a:p>
          <a:pPr rtl="0"/>
          <a:r>
            <a:rPr lang="zh-CN" altLang="en-US" smtClean="0"/>
            <a:t>推杆</a:t>
          </a:r>
          <a:endParaRPr lang="zh-CN" dirty="0"/>
        </a:p>
      </dgm:t>
    </dgm:pt>
    <dgm:pt modelId="{52EF5EA3-CA15-45AC-9566-41798994A481}" cxnId="{C8054E73-0064-485A-8CF2-156B1EBEFADC}" type="parTrans">
      <dgm:prSet/>
      <dgm:spPr/>
      <dgm:t>
        <a:bodyPr/>
        <a:lstStyle/>
        <a:p>
          <a:endParaRPr lang="zh-CN" altLang="en-US"/>
        </a:p>
      </dgm:t>
    </dgm:pt>
    <dgm:pt modelId="{EC78647E-04B1-4A4C-9E26-CA412AEA8BAD}" cxnId="{C8054E73-0064-485A-8CF2-156B1EBEFADC}" type="sibTrans">
      <dgm:prSet/>
      <dgm:spPr/>
      <dgm:t>
        <a:bodyPr/>
        <a:lstStyle/>
        <a:p>
          <a:endParaRPr lang="zh-CN" altLang="en-US"/>
        </a:p>
      </dgm:t>
    </dgm:pt>
    <dgm:pt modelId="{0931899F-C61D-4BBF-BFEE-C5F0C966EA60}">
      <dgm:prSet/>
      <dgm:spPr/>
      <dgm:t>
        <a:bodyPr/>
        <a:lstStyle/>
        <a:p>
          <a:pPr rtl="0"/>
          <a:r>
            <a:rPr lang="zh-CN" altLang="en-US" smtClean="0"/>
            <a:t>电机</a:t>
          </a:r>
          <a:endParaRPr lang="zh-CN" dirty="0"/>
        </a:p>
      </dgm:t>
    </dgm:pt>
    <dgm:pt modelId="{08DED6AE-853D-46B9-8F13-8437B1E92ED4}" cxnId="{0AA5CE42-F50F-45E2-A8FD-13831A156A2F}" type="parTrans">
      <dgm:prSet/>
      <dgm:spPr/>
      <dgm:t>
        <a:bodyPr/>
        <a:lstStyle/>
        <a:p>
          <a:endParaRPr lang="zh-CN" altLang="en-US"/>
        </a:p>
      </dgm:t>
    </dgm:pt>
    <dgm:pt modelId="{4ED5BEA7-3347-47AE-8DD7-E5EFA364F2AE}" cxnId="{0AA5CE42-F50F-45E2-A8FD-13831A156A2F}" type="sibTrans">
      <dgm:prSet/>
      <dgm:spPr/>
      <dgm:t>
        <a:bodyPr/>
        <a:lstStyle/>
        <a:p>
          <a:endParaRPr lang="zh-CN" altLang="en-US"/>
        </a:p>
      </dgm:t>
    </dgm:pt>
    <dgm:pt modelId="{90011D9B-8BD6-4C93-9C6D-02AE0E3B1AEC}">
      <dgm:prSet/>
      <dgm:spPr/>
      <dgm:t>
        <a:bodyPr/>
        <a:lstStyle/>
        <a:p>
          <a:pPr rtl="0"/>
          <a:r>
            <a:rPr lang="zh-CN" altLang="en-US" smtClean="0"/>
            <a:t>滑台</a:t>
          </a:r>
          <a:endParaRPr lang="zh-CN" dirty="0"/>
        </a:p>
      </dgm:t>
    </dgm:pt>
    <dgm:pt modelId="{472C2E86-F05D-4B2F-A7F5-05ADBC2727F1}" cxnId="{4C37EC9F-4509-4BCA-8603-CFED5EA9F8C1}" type="parTrans">
      <dgm:prSet/>
      <dgm:spPr/>
      <dgm:t>
        <a:bodyPr/>
        <a:lstStyle/>
        <a:p>
          <a:endParaRPr lang="zh-CN" altLang="en-US"/>
        </a:p>
      </dgm:t>
    </dgm:pt>
    <dgm:pt modelId="{3EC80A99-DC56-48D1-A1DE-1F0ADE8A39F5}" cxnId="{4C37EC9F-4509-4BCA-8603-CFED5EA9F8C1}" type="sibTrans">
      <dgm:prSet/>
      <dgm:spPr/>
      <dgm:t>
        <a:bodyPr/>
        <a:lstStyle/>
        <a:p>
          <a:endParaRPr lang="zh-CN" altLang="en-US"/>
        </a:p>
      </dgm:t>
    </dgm:pt>
    <dgm:pt modelId="{A7274880-AD11-4CEE-9FDB-B0768630411B}">
      <dgm:prSet/>
      <dgm:spPr/>
      <dgm:t>
        <a:bodyPr/>
        <a:lstStyle/>
        <a:p>
          <a:pPr rtl="0"/>
          <a:r>
            <a:rPr lang="zh-CN" altLang="en-US" smtClean="0"/>
            <a:t>舵机</a:t>
          </a:r>
          <a:endParaRPr lang="zh-CN" dirty="0"/>
        </a:p>
      </dgm:t>
    </dgm:pt>
    <dgm:pt modelId="{E8FE3437-D5B2-4A90-8C82-79F6053648D5}" cxnId="{C024A87C-418E-441F-9871-D6288E7D9C9A}" type="parTrans">
      <dgm:prSet/>
      <dgm:spPr/>
      <dgm:t>
        <a:bodyPr/>
        <a:lstStyle/>
        <a:p>
          <a:endParaRPr lang="zh-CN" altLang="en-US"/>
        </a:p>
      </dgm:t>
    </dgm:pt>
    <dgm:pt modelId="{9278A5C4-5066-42DC-A5C0-7A37BB2D19A6}" cxnId="{C024A87C-418E-441F-9871-D6288E7D9C9A}" type="sibTrans">
      <dgm:prSet/>
      <dgm:spPr/>
      <dgm:t>
        <a:bodyPr/>
        <a:lstStyle/>
        <a:p>
          <a:endParaRPr lang="zh-CN" altLang="en-US"/>
        </a:p>
      </dgm:t>
    </dgm:pt>
    <dgm:pt modelId="{B0CB0A0D-5CA8-4F4B-BA53-B96D8AA871D7}" type="pres">
      <dgm:prSet presAssocID="{5B2309C3-F847-4585-8BE0-C25030598400}" presName="mainComposite" presStyleCnt="0">
        <dgm:presLayoutVars>
          <dgm:chPref val="1"/>
          <dgm:dir/>
          <dgm:animOne val="branch"/>
          <dgm:animLvl val="lvl"/>
          <dgm:resizeHandles val="exact"/>
        </dgm:presLayoutVars>
      </dgm:prSet>
      <dgm:spPr/>
      <dgm:t>
        <a:bodyPr/>
        <a:lstStyle/>
        <a:p>
          <a:endParaRPr lang="zh-CN" altLang="en-US"/>
        </a:p>
      </dgm:t>
    </dgm:pt>
    <dgm:pt modelId="{0FE04CCD-D5F0-4975-837D-B7DA6717E2FD}" type="pres">
      <dgm:prSet presAssocID="{5B2309C3-F847-4585-8BE0-C25030598400}" presName="hierFlow" presStyleCnt="0"/>
      <dgm:spPr/>
      <dgm:t>
        <a:bodyPr/>
        <a:lstStyle/>
        <a:p>
          <a:endParaRPr lang="zh-CN" altLang="en-US"/>
        </a:p>
      </dgm:t>
    </dgm:pt>
    <dgm:pt modelId="{3D385DD2-10A5-4D31-8C1C-9605A05734F7}" type="pres">
      <dgm:prSet presAssocID="{5B2309C3-F847-4585-8BE0-C25030598400}" presName="hierChild1" presStyleCnt="0">
        <dgm:presLayoutVars>
          <dgm:chPref val="1"/>
          <dgm:animOne val="branch"/>
          <dgm:animLvl val="lvl"/>
        </dgm:presLayoutVars>
      </dgm:prSet>
      <dgm:spPr/>
      <dgm:t>
        <a:bodyPr/>
        <a:lstStyle/>
        <a:p>
          <a:endParaRPr lang="zh-CN" altLang="en-US"/>
        </a:p>
      </dgm:t>
    </dgm:pt>
    <dgm:pt modelId="{1D702E17-06C7-4940-8E81-2259401F137A}" type="pres">
      <dgm:prSet presAssocID="{2315D190-4A7A-4FDB-92A6-60D1CE5F7CAE}" presName="Name17" presStyleCnt="0"/>
      <dgm:spPr/>
      <dgm:t>
        <a:bodyPr/>
        <a:lstStyle/>
        <a:p>
          <a:endParaRPr lang="zh-CN" altLang="en-US"/>
        </a:p>
      </dgm:t>
    </dgm:pt>
    <dgm:pt modelId="{D86F055A-41F5-4D0A-B5CC-50B55D1961EE}" type="pres">
      <dgm:prSet presAssocID="{2315D190-4A7A-4FDB-92A6-60D1CE5F7CAE}" presName="level1Shape" presStyleLbl="node0" presStyleIdx="0" presStyleCnt="1">
        <dgm:presLayoutVars>
          <dgm:chPref val="3"/>
        </dgm:presLayoutVars>
      </dgm:prSet>
      <dgm:spPr/>
      <dgm:t>
        <a:bodyPr/>
        <a:lstStyle/>
        <a:p>
          <a:endParaRPr lang="zh-CN" altLang="en-US"/>
        </a:p>
      </dgm:t>
    </dgm:pt>
    <dgm:pt modelId="{160F99D9-BA66-41CC-9E12-65E1F06A5101}" type="pres">
      <dgm:prSet presAssocID="{2315D190-4A7A-4FDB-92A6-60D1CE5F7CAE}" presName="hierChild2" presStyleCnt="0"/>
      <dgm:spPr/>
      <dgm:t>
        <a:bodyPr/>
        <a:lstStyle/>
        <a:p>
          <a:endParaRPr lang="zh-CN" altLang="en-US"/>
        </a:p>
      </dgm:t>
    </dgm:pt>
    <dgm:pt modelId="{3F504926-B2BC-4F23-BE99-DC46A377CDCC}" type="pres">
      <dgm:prSet presAssocID="{6185CFF6-21FC-4C14-8AAD-2C6A80A112A5}" presName="Name25" presStyleLbl="parChTrans1D2" presStyleIdx="0" presStyleCnt="2"/>
      <dgm:spPr/>
      <dgm:t>
        <a:bodyPr/>
        <a:lstStyle/>
        <a:p>
          <a:endParaRPr lang="zh-CN" altLang="en-US"/>
        </a:p>
      </dgm:t>
    </dgm:pt>
    <dgm:pt modelId="{7CA14DE7-999F-4B51-9AA5-D71A685304AB}" type="pres">
      <dgm:prSet presAssocID="{6185CFF6-21FC-4C14-8AAD-2C6A80A112A5}" presName="connTx" presStyleLbl="parChTrans1D2" presStyleIdx="0" presStyleCnt="2"/>
      <dgm:spPr/>
      <dgm:t>
        <a:bodyPr/>
        <a:lstStyle/>
        <a:p>
          <a:endParaRPr lang="zh-CN" altLang="en-US"/>
        </a:p>
      </dgm:t>
    </dgm:pt>
    <dgm:pt modelId="{7EBA8DDA-CF0D-4A69-B4F5-1043D37361BD}" type="pres">
      <dgm:prSet presAssocID="{EE8F3025-6329-4CB3-8C34-36764DFC594E}" presName="Name30" presStyleCnt="0"/>
      <dgm:spPr/>
      <dgm:t>
        <a:bodyPr/>
        <a:lstStyle/>
        <a:p>
          <a:endParaRPr lang="zh-CN" altLang="en-US"/>
        </a:p>
      </dgm:t>
    </dgm:pt>
    <dgm:pt modelId="{9557BF29-01FC-4825-A8C8-01211DDD836F}" type="pres">
      <dgm:prSet presAssocID="{EE8F3025-6329-4CB3-8C34-36764DFC594E}" presName="level2Shape" presStyleLbl="node2" presStyleIdx="0" presStyleCnt="2"/>
      <dgm:spPr/>
      <dgm:t>
        <a:bodyPr/>
        <a:lstStyle/>
        <a:p>
          <a:endParaRPr lang="zh-CN" altLang="en-US"/>
        </a:p>
      </dgm:t>
    </dgm:pt>
    <dgm:pt modelId="{CDC508E5-74AD-4423-930C-EB1778AEFF30}" type="pres">
      <dgm:prSet presAssocID="{EE8F3025-6329-4CB3-8C34-36764DFC594E}" presName="hierChild3" presStyleCnt="0"/>
      <dgm:spPr/>
      <dgm:t>
        <a:bodyPr/>
        <a:lstStyle/>
        <a:p>
          <a:endParaRPr lang="zh-CN" altLang="en-US"/>
        </a:p>
      </dgm:t>
    </dgm:pt>
    <dgm:pt modelId="{7B738211-E914-48A3-873C-B407146C756F}" type="pres">
      <dgm:prSet presAssocID="{59257A5B-054C-4636-908D-89C45A0F88D0}" presName="Name25" presStyleLbl="parChTrans1D3" presStyleIdx="0" presStyleCnt="8"/>
      <dgm:spPr/>
      <dgm:t>
        <a:bodyPr/>
        <a:lstStyle/>
        <a:p>
          <a:endParaRPr lang="zh-CN" altLang="en-US"/>
        </a:p>
      </dgm:t>
    </dgm:pt>
    <dgm:pt modelId="{1435198D-01E2-458F-9B5D-EF6ECB590594}" type="pres">
      <dgm:prSet presAssocID="{59257A5B-054C-4636-908D-89C45A0F88D0}" presName="connTx" presStyleLbl="parChTrans1D3" presStyleIdx="0" presStyleCnt="8"/>
      <dgm:spPr/>
      <dgm:t>
        <a:bodyPr/>
        <a:lstStyle/>
        <a:p>
          <a:endParaRPr lang="zh-CN" altLang="en-US"/>
        </a:p>
      </dgm:t>
    </dgm:pt>
    <dgm:pt modelId="{F34C01C0-ECA8-4E66-BE86-9F887CBC563B}" type="pres">
      <dgm:prSet presAssocID="{8E9C7813-741E-4D65-88A4-F3575091F0F1}" presName="Name30" presStyleCnt="0"/>
      <dgm:spPr/>
      <dgm:t>
        <a:bodyPr/>
        <a:lstStyle/>
        <a:p>
          <a:endParaRPr lang="zh-CN" altLang="en-US"/>
        </a:p>
      </dgm:t>
    </dgm:pt>
    <dgm:pt modelId="{99D9A9B5-BC0F-4072-BB97-CE3474535D5C}" type="pres">
      <dgm:prSet presAssocID="{8E9C7813-741E-4D65-88A4-F3575091F0F1}" presName="level2Shape" presStyleLbl="node3" presStyleIdx="0" presStyleCnt="8"/>
      <dgm:spPr/>
      <dgm:t>
        <a:bodyPr/>
        <a:lstStyle/>
        <a:p>
          <a:endParaRPr lang="zh-CN" altLang="en-US"/>
        </a:p>
      </dgm:t>
    </dgm:pt>
    <dgm:pt modelId="{CFFAE4C4-A029-47AE-A4CE-60E92A643F90}" type="pres">
      <dgm:prSet presAssocID="{8E9C7813-741E-4D65-88A4-F3575091F0F1}" presName="hierChild3" presStyleCnt="0"/>
      <dgm:spPr/>
      <dgm:t>
        <a:bodyPr/>
        <a:lstStyle/>
        <a:p>
          <a:endParaRPr lang="zh-CN" altLang="en-US"/>
        </a:p>
      </dgm:t>
    </dgm:pt>
    <dgm:pt modelId="{AFF0295D-6272-4B6D-B81F-74421F34B937}" type="pres">
      <dgm:prSet presAssocID="{D4E46A07-881A-4715-92B3-6BCA17505423}" presName="Name25" presStyleLbl="parChTrans1D3" presStyleIdx="1" presStyleCnt="8"/>
      <dgm:spPr/>
      <dgm:t>
        <a:bodyPr/>
        <a:lstStyle/>
        <a:p>
          <a:endParaRPr lang="zh-CN" altLang="en-US"/>
        </a:p>
      </dgm:t>
    </dgm:pt>
    <dgm:pt modelId="{332C6CF6-194F-43AF-B6A6-66EE677F8AFA}" type="pres">
      <dgm:prSet presAssocID="{D4E46A07-881A-4715-92B3-6BCA17505423}" presName="connTx" presStyleLbl="parChTrans1D3" presStyleIdx="1" presStyleCnt="8"/>
      <dgm:spPr/>
      <dgm:t>
        <a:bodyPr/>
        <a:lstStyle/>
        <a:p>
          <a:endParaRPr lang="zh-CN" altLang="en-US"/>
        </a:p>
      </dgm:t>
    </dgm:pt>
    <dgm:pt modelId="{1279CA46-1093-448A-A775-FACBE9E806F3}" type="pres">
      <dgm:prSet presAssocID="{B4D0D294-76E0-4B7A-B28D-9EFD0EAAFBC6}" presName="Name30" presStyleCnt="0"/>
      <dgm:spPr/>
      <dgm:t>
        <a:bodyPr/>
        <a:lstStyle/>
        <a:p>
          <a:endParaRPr lang="zh-CN" altLang="en-US"/>
        </a:p>
      </dgm:t>
    </dgm:pt>
    <dgm:pt modelId="{B55549A7-74BD-4F49-B63F-344B0B2C58A7}" type="pres">
      <dgm:prSet presAssocID="{B4D0D294-76E0-4B7A-B28D-9EFD0EAAFBC6}" presName="level2Shape" presStyleLbl="node3" presStyleIdx="1" presStyleCnt="8"/>
      <dgm:spPr/>
      <dgm:t>
        <a:bodyPr/>
        <a:lstStyle/>
        <a:p>
          <a:endParaRPr lang="zh-CN" altLang="en-US"/>
        </a:p>
      </dgm:t>
    </dgm:pt>
    <dgm:pt modelId="{1666A552-86CD-4080-B294-6A1422C1BB4D}" type="pres">
      <dgm:prSet presAssocID="{B4D0D294-76E0-4B7A-B28D-9EFD0EAAFBC6}" presName="hierChild3" presStyleCnt="0"/>
      <dgm:spPr/>
      <dgm:t>
        <a:bodyPr/>
        <a:lstStyle/>
        <a:p>
          <a:endParaRPr lang="zh-CN" altLang="en-US"/>
        </a:p>
      </dgm:t>
    </dgm:pt>
    <dgm:pt modelId="{801F3F20-1222-4DDA-A0C5-98379C5BCA05}" type="pres">
      <dgm:prSet presAssocID="{3B78A590-A8EC-49F1-BA91-6CCBED264E0C}" presName="Name25" presStyleLbl="parChTrans1D3" presStyleIdx="2" presStyleCnt="8"/>
      <dgm:spPr/>
      <dgm:t>
        <a:bodyPr/>
        <a:lstStyle/>
        <a:p>
          <a:endParaRPr lang="zh-CN" altLang="en-US"/>
        </a:p>
      </dgm:t>
    </dgm:pt>
    <dgm:pt modelId="{4E659973-04E5-4CA0-935A-2C4F9FBF6A4F}" type="pres">
      <dgm:prSet presAssocID="{3B78A590-A8EC-49F1-BA91-6CCBED264E0C}" presName="connTx" presStyleLbl="parChTrans1D3" presStyleIdx="2" presStyleCnt="8"/>
      <dgm:spPr/>
      <dgm:t>
        <a:bodyPr/>
        <a:lstStyle/>
        <a:p>
          <a:endParaRPr lang="zh-CN" altLang="en-US"/>
        </a:p>
      </dgm:t>
    </dgm:pt>
    <dgm:pt modelId="{30B33533-6D1A-465D-8D41-BC398B68582F}" type="pres">
      <dgm:prSet presAssocID="{2D07B861-CE6E-4694-B443-98289470024D}" presName="Name30" presStyleCnt="0"/>
      <dgm:spPr/>
      <dgm:t>
        <a:bodyPr/>
        <a:lstStyle/>
        <a:p>
          <a:endParaRPr lang="zh-CN" altLang="en-US"/>
        </a:p>
      </dgm:t>
    </dgm:pt>
    <dgm:pt modelId="{C3EB1BDA-7A64-4504-93C9-E8F12E8C794A}" type="pres">
      <dgm:prSet presAssocID="{2D07B861-CE6E-4694-B443-98289470024D}" presName="level2Shape" presStyleLbl="node3" presStyleIdx="2" presStyleCnt="8"/>
      <dgm:spPr/>
      <dgm:t>
        <a:bodyPr/>
        <a:lstStyle/>
        <a:p>
          <a:endParaRPr lang="zh-CN" altLang="en-US"/>
        </a:p>
      </dgm:t>
    </dgm:pt>
    <dgm:pt modelId="{DECFAE2B-A376-4717-8A1C-466C2F742D3D}" type="pres">
      <dgm:prSet presAssocID="{2D07B861-CE6E-4694-B443-98289470024D}" presName="hierChild3" presStyleCnt="0"/>
      <dgm:spPr/>
      <dgm:t>
        <a:bodyPr/>
        <a:lstStyle/>
        <a:p>
          <a:endParaRPr lang="zh-CN" altLang="en-US"/>
        </a:p>
      </dgm:t>
    </dgm:pt>
    <dgm:pt modelId="{6910527F-395A-44DF-9C80-8178D62D7301}" type="pres">
      <dgm:prSet presAssocID="{DC25722A-1F08-4D22-ADEF-7EA1EF583B62}" presName="Name25" presStyleLbl="parChTrans1D3" presStyleIdx="3" presStyleCnt="8"/>
      <dgm:spPr/>
      <dgm:t>
        <a:bodyPr/>
        <a:lstStyle/>
        <a:p>
          <a:endParaRPr lang="zh-CN" altLang="en-US"/>
        </a:p>
      </dgm:t>
    </dgm:pt>
    <dgm:pt modelId="{B1D7EF7C-60AC-444B-AACE-22B0CAF4FE8B}" type="pres">
      <dgm:prSet presAssocID="{DC25722A-1F08-4D22-ADEF-7EA1EF583B62}" presName="connTx" presStyleLbl="parChTrans1D3" presStyleIdx="3" presStyleCnt="8"/>
      <dgm:spPr/>
      <dgm:t>
        <a:bodyPr/>
        <a:lstStyle/>
        <a:p>
          <a:endParaRPr lang="zh-CN" altLang="en-US"/>
        </a:p>
      </dgm:t>
    </dgm:pt>
    <dgm:pt modelId="{CB97A460-5DD4-404A-8CF2-F09F8C7913D0}" type="pres">
      <dgm:prSet presAssocID="{046D9337-8290-463B-B09F-B28CC77E3B68}" presName="Name30" presStyleCnt="0"/>
      <dgm:spPr/>
      <dgm:t>
        <a:bodyPr/>
        <a:lstStyle/>
        <a:p>
          <a:endParaRPr lang="zh-CN" altLang="en-US"/>
        </a:p>
      </dgm:t>
    </dgm:pt>
    <dgm:pt modelId="{6641CD91-0394-44B4-B2B3-3C46D8104114}" type="pres">
      <dgm:prSet presAssocID="{046D9337-8290-463B-B09F-B28CC77E3B68}" presName="level2Shape" presStyleLbl="node3" presStyleIdx="3" presStyleCnt="8"/>
      <dgm:spPr/>
      <dgm:t>
        <a:bodyPr/>
        <a:lstStyle/>
        <a:p>
          <a:endParaRPr lang="zh-CN" altLang="en-US"/>
        </a:p>
      </dgm:t>
    </dgm:pt>
    <dgm:pt modelId="{975E5DD4-4068-419A-831C-B5FDD419C609}" type="pres">
      <dgm:prSet presAssocID="{046D9337-8290-463B-B09F-B28CC77E3B68}" presName="hierChild3" presStyleCnt="0"/>
      <dgm:spPr/>
      <dgm:t>
        <a:bodyPr/>
        <a:lstStyle/>
        <a:p>
          <a:endParaRPr lang="zh-CN" altLang="en-US"/>
        </a:p>
      </dgm:t>
    </dgm:pt>
    <dgm:pt modelId="{0796B1B7-CE66-4473-BE70-B00BCDEA57DE}" type="pres">
      <dgm:prSet presAssocID="{67CF080C-D099-4EA2-A163-0D93DD586763}" presName="Name25" presStyleLbl="parChTrans1D2" presStyleIdx="1" presStyleCnt="2"/>
      <dgm:spPr/>
      <dgm:t>
        <a:bodyPr/>
        <a:lstStyle/>
        <a:p>
          <a:endParaRPr lang="zh-CN" altLang="en-US"/>
        </a:p>
      </dgm:t>
    </dgm:pt>
    <dgm:pt modelId="{BF45340E-967D-4634-86A6-4D9F762D0847}" type="pres">
      <dgm:prSet presAssocID="{67CF080C-D099-4EA2-A163-0D93DD586763}" presName="connTx" presStyleLbl="parChTrans1D2" presStyleIdx="1" presStyleCnt="2"/>
      <dgm:spPr/>
      <dgm:t>
        <a:bodyPr/>
        <a:lstStyle/>
        <a:p>
          <a:endParaRPr lang="zh-CN" altLang="en-US"/>
        </a:p>
      </dgm:t>
    </dgm:pt>
    <dgm:pt modelId="{93ED71FD-E6DD-45BA-B355-1C6010C3C2E6}" type="pres">
      <dgm:prSet presAssocID="{B0125D19-359D-43B5-98D5-9EF40D631196}" presName="Name30" presStyleCnt="0"/>
      <dgm:spPr/>
      <dgm:t>
        <a:bodyPr/>
        <a:lstStyle/>
        <a:p>
          <a:endParaRPr lang="zh-CN" altLang="en-US"/>
        </a:p>
      </dgm:t>
    </dgm:pt>
    <dgm:pt modelId="{D50DEDC3-B08E-46DD-881F-F26E65FB3035}" type="pres">
      <dgm:prSet presAssocID="{B0125D19-359D-43B5-98D5-9EF40D631196}" presName="level2Shape" presStyleLbl="node2" presStyleIdx="1" presStyleCnt="2"/>
      <dgm:spPr/>
      <dgm:t>
        <a:bodyPr/>
        <a:lstStyle/>
        <a:p>
          <a:endParaRPr lang="zh-CN" altLang="en-US"/>
        </a:p>
      </dgm:t>
    </dgm:pt>
    <dgm:pt modelId="{8A3F6819-C7A1-4C73-AEFB-34C6E14464A2}" type="pres">
      <dgm:prSet presAssocID="{B0125D19-359D-43B5-98D5-9EF40D631196}" presName="hierChild3" presStyleCnt="0"/>
      <dgm:spPr/>
      <dgm:t>
        <a:bodyPr/>
        <a:lstStyle/>
        <a:p>
          <a:endParaRPr lang="zh-CN" altLang="en-US"/>
        </a:p>
      </dgm:t>
    </dgm:pt>
    <dgm:pt modelId="{750BAE68-AEB6-4790-A855-EF3CE9395502}" type="pres">
      <dgm:prSet presAssocID="{52EF5EA3-CA15-45AC-9566-41798994A481}" presName="Name25" presStyleLbl="parChTrans1D3" presStyleIdx="4" presStyleCnt="8"/>
      <dgm:spPr/>
      <dgm:t>
        <a:bodyPr/>
        <a:lstStyle/>
        <a:p>
          <a:endParaRPr lang="zh-CN" altLang="en-US"/>
        </a:p>
      </dgm:t>
    </dgm:pt>
    <dgm:pt modelId="{680816CE-67DC-4F44-920B-90F92B92851C}" type="pres">
      <dgm:prSet presAssocID="{52EF5EA3-CA15-45AC-9566-41798994A481}" presName="connTx" presStyleLbl="parChTrans1D3" presStyleIdx="4" presStyleCnt="8"/>
      <dgm:spPr/>
      <dgm:t>
        <a:bodyPr/>
        <a:lstStyle/>
        <a:p>
          <a:endParaRPr lang="zh-CN" altLang="en-US"/>
        </a:p>
      </dgm:t>
    </dgm:pt>
    <dgm:pt modelId="{5F95C8E0-DDFC-4AF5-9444-25B66D3B138D}" type="pres">
      <dgm:prSet presAssocID="{2B2F624E-B5B1-476D-AD02-EA3D7B37C8AC}" presName="Name30" presStyleCnt="0"/>
      <dgm:spPr/>
      <dgm:t>
        <a:bodyPr/>
        <a:lstStyle/>
        <a:p>
          <a:endParaRPr lang="zh-CN" altLang="en-US"/>
        </a:p>
      </dgm:t>
    </dgm:pt>
    <dgm:pt modelId="{2742C5D3-7572-472C-B408-7DFC46056D0C}" type="pres">
      <dgm:prSet presAssocID="{2B2F624E-B5B1-476D-AD02-EA3D7B37C8AC}" presName="level2Shape" presStyleLbl="node3" presStyleIdx="4" presStyleCnt="8"/>
      <dgm:spPr/>
      <dgm:t>
        <a:bodyPr/>
        <a:lstStyle/>
        <a:p>
          <a:endParaRPr lang="zh-CN" altLang="en-US"/>
        </a:p>
      </dgm:t>
    </dgm:pt>
    <dgm:pt modelId="{54B34B7F-1805-438F-91DF-0DC45B91BA3B}" type="pres">
      <dgm:prSet presAssocID="{2B2F624E-B5B1-476D-AD02-EA3D7B37C8AC}" presName="hierChild3" presStyleCnt="0"/>
      <dgm:spPr/>
      <dgm:t>
        <a:bodyPr/>
        <a:lstStyle/>
        <a:p>
          <a:endParaRPr lang="zh-CN" altLang="en-US"/>
        </a:p>
      </dgm:t>
    </dgm:pt>
    <dgm:pt modelId="{9F84E401-DBCB-4DDE-A5DF-E35BCB11D665}" type="pres">
      <dgm:prSet presAssocID="{08DED6AE-853D-46B9-8F13-8437B1E92ED4}" presName="Name25" presStyleLbl="parChTrans1D3" presStyleIdx="5" presStyleCnt="8"/>
      <dgm:spPr/>
      <dgm:t>
        <a:bodyPr/>
        <a:lstStyle/>
        <a:p>
          <a:endParaRPr lang="zh-CN" altLang="en-US"/>
        </a:p>
      </dgm:t>
    </dgm:pt>
    <dgm:pt modelId="{2DBF7A0E-1FCA-4685-A961-D18296CBE6BC}" type="pres">
      <dgm:prSet presAssocID="{08DED6AE-853D-46B9-8F13-8437B1E92ED4}" presName="connTx" presStyleLbl="parChTrans1D3" presStyleIdx="5" presStyleCnt="8"/>
      <dgm:spPr/>
      <dgm:t>
        <a:bodyPr/>
        <a:lstStyle/>
        <a:p>
          <a:endParaRPr lang="zh-CN" altLang="en-US"/>
        </a:p>
      </dgm:t>
    </dgm:pt>
    <dgm:pt modelId="{A078DB39-15DD-429B-8D89-E97D1F1443E2}" type="pres">
      <dgm:prSet presAssocID="{0931899F-C61D-4BBF-BFEE-C5F0C966EA60}" presName="Name30" presStyleCnt="0"/>
      <dgm:spPr/>
      <dgm:t>
        <a:bodyPr/>
        <a:lstStyle/>
        <a:p>
          <a:endParaRPr lang="zh-CN" altLang="en-US"/>
        </a:p>
      </dgm:t>
    </dgm:pt>
    <dgm:pt modelId="{7DD221E5-8709-4B30-9C8C-1F3A8DA955C6}" type="pres">
      <dgm:prSet presAssocID="{0931899F-C61D-4BBF-BFEE-C5F0C966EA60}" presName="level2Shape" presStyleLbl="node3" presStyleIdx="5" presStyleCnt="8"/>
      <dgm:spPr/>
      <dgm:t>
        <a:bodyPr/>
        <a:lstStyle/>
        <a:p>
          <a:endParaRPr lang="zh-CN" altLang="en-US"/>
        </a:p>
      </dgm:t>
    </dgm:pt>
    <dgm:pt modelId="{B7DD402F-67A8-4828-BBEB-74E2BA12DDE4}" type="pres">
      <dgm:prSet presAssocID="{0931899F-C61D-4BBF-BFEE-C5F0C966EA60}" presName="hierChild3" presStyleCnt="0"/>
      <dgm:spPr/>
      <dgm:t>
        <a:bodyPr/>
        <a:lstStyle/>
        <a:p>
          <a:endParaRPr lang="zh-CN" altLang="en-US"/>
        </a:p>
      </dgm:t>
    </dgm:pt>
    <dgm:pt modelId="{428F6FFA-779E-4D79-996D-661401D792DC}" type="pres">
      <dgm:prSet presAssocID="{472C2E86-F05D-4B2F-A7F5-05ADBC2727F1}" presName="Name25" presStyleLbl="parChTrans1D3" presStyleIdx="6" presStyleCnt="8"/>
      <dgm:spPr/>
      <dgm:t>
        <a:bodyPr/>
        <a:lstStyle/>
        <a:p>
          <a:endParaRPr lang="zh-CN" altLang="en-US"/>
        </a:p>
      </dgm:t>
    </dgm:pt>
    <dgm:pt modelId="{AA099BB5-D510-4729-ACA4-67EA04B72EBF}" type="pres">
      <dgm:prSet presAssocID="{472C2E86-F05D-4B2F-A7F5-05ADBC2727F1}" presName="connTx" presStyleLbl="parChTrans1D3" presStyleIdx="6" presStyleCnt="8"/>
      <dgm:spPr/>
      <dgm:t>
        <a:bodyPr/>
        <a:lstStyle/>
        <a:p>
          <a:endParaRPr lang="zh-CN" altLang="en-US"/>
        </a:p>
      </dgm:t>
    </dgm:pt>
    <dgm:pt modelId="{C84AD593-8C17-44E6-B1C7-053655D58603}" type="pres">
      <dgm:prSet presAssocID="{90011D9B-8BD6-4C93-9C6D-02AE0E3B1AEC}" presName="Name30" presStyleCnt="0"/>
      <dgm:spPr/>
      <dgm:t>
        <a:bodyPr/>
        <a:lstStyle/>
        <a:p>
          <a:endParaRPr lang="zh-CN" altLang="en-US"/>
        </a:p>
      </dgm:t>
    </dgm:pt>
    <dgm:pt modelId="{65A4B3C2-A10F-45A8-9C21-4CF874C7C03E}" type="pres">
      <dgm:prSet presAssocID="{90011D9B-8BD6-4C93-9C6D-02AE0E3B1AEC}" presName="level2Shape" presStyleLbl="node3" presStyleIdx="6" presStyleCnt="8"/>
      <dgm:spPr/>
      <dgm:t>
        <a:bodyPr/>
        <a:lstStyle/>
        <a:p>
          <a:endParaRPr lang="zh-CN" altLang="en-US"/>
        </a:p>
      </dgm:t>
    </dgm:pt>
    <dgm:pt modelId="{5F54BF95-A00B-4DBA-8A74-B84DFB8F40A9}" type="pres">
      <dgm:prSet presAssocID="{90011D9B-8BD6-4C93-9C6D-02AE0E3B1AEC}" presName="hierChild3" presStyleCnt="0"/>
      <dgm:spPr/>
      <dgm:t>
        <a:bodyPr/>
        <a:lstStyle/>
        <a:p>
          <a:endParaRPr lang="zh-CN" altLang="en-US"/>
        </a:p>
      </dgm:t>
    </dgm:pt>
    <dgm:pt modelId="{5D17B0A8-CEE3-4847-A4FA-307E7D4A760F}" type="pres">
      <dgm:prSet presAssocID="{E8FE3437-D5B2-4A90-8C82-79F6053648D5}" presName="Name25" presStyleLbl="parChTrans1D3" presStyleIdx="7" presStyleCnt="8"/>
      <dgm:spPr/>
      <dgm:t>
        <a:bodyPr/>
        <a:lstStyle/>
        <a:p>
          <a:endParaRPr lang="zh-CN" altLang="en-US"/>
        </a:p>
      </dgm:t>
    </dgm:pt>
    <dgm:pt modelId="{72A5AFEF-207D-42CA-BC7C-2AFFD96B7DB3}" type="pres">
      <dgm:prSet presAssocID="{E8FE3437-D5B2-4A90-8C82-79F6053648D5}" presName="connTx" presStyleLbl="parChTrans1D3" presStyleIdx="7" presStyleCnt="8"/>
      <dgm:spPr/>
      <dgm:t>
        <a:bodyPr/>
        <a:lstStyle/>
        <a:p>
          <a:endParaRPr lang="zh-CN" altLang="en-US"/>
        </a:p>
      </dgm:t>
    </dgm:pt>
    <dgm:pt modelId="{32953DCC-6B80-4F68-9170-EAC14000875F}" type="pres">
      <dgm:prSet presAssocID="{A7274880-AD11-4CEE-9FDB-B0768630411B}" presName="Name30" presStyleCnt="0"/>
      <dgm:spPr/>
      <dgm:t>
        <a:bodyPr/>
        <a:lstStyle/>
        <a:p>
          <a:endParaRPr lang="zh-CN" altLang="en-US"/>
        </a:p>
      </dgm:t>
    </dgm:pt>
    <dgm:pt modelId="{E527B20B-C15F-41E8-925E-85F0AF8A3441}" type="pres">
      <dgm:prSet presAssocID="{A7274880-AD11-4CEE-9FDB-B0768630411B}" presName="level2Shape" presStyleLbl="node3" presStyleIdx="7" presStyleCnt="8"/>
      <dgm:spPr/>
      <dgm:t>
        <a:bodyPr/>
        <a:lstStyle/>
        <a:p>
          <a:endParaRPr lang="zh-CN" altLang="en-US"/>
        </a:p>
      </dgm:t>
    </dgm:pt>
    <dgm:pt modelId="{FC5FBF6E-E56C-44FE-82C6-093955DF907B}" type="pres">
      <dgm:prSet presAssocID="{A7274880-AD11-4CEE-9FDB-B0768630411B}" presName="hierChild3" presStyleCnt="0"/>
      <dgm:spPr/>
      <dgm:t>
        <a:bodyPr/>
        <a:lstStyle/>
        <a:p>
          <a:endParaRPr lang="zh-CN" altLang="en-US"/>
        </a:p>
      </dgm:t>
    </dgm:pt>
    <dgm:pt modelId="{F23D7CD7-F105-4045-B7AE-DC396065F79F}" type="pres">
      <dgm:prSet presAssocID="{5B2309C3-F847-4585-8BE0-C25030598400}" presName="bgShapesFlow" presStyleCnt="0"/>
      <dgm:spPr/>
      <dgm:t>
        <a:bodyPr/>
        <a:lstStyle/>
        <a:p>
          <a:endParaRPr lang="zh-CN" altLang="en-US"/>
        </a:p>
      </dgm:t>
    </dgm:pt>
  </dgm:ptLst>
  <dgm:cxnLst>
    <dgm:cxn modelId="{35B2EB9C-DC1C-4897-8E97-E510AC993D85}" type="presOf" srcId="{52EF5EA3-CA15-45AC-9566-41798994A481}" destId="{680816CE-67DC-4F44-920B-90F92B92851C}" srcOrd="1" destOrd="0" presId="urn:microsoft.com/office/officeart/2005/8/layout/hierarchy5"/>
    <dgm:cxn modelId="{E06CB1D0-3322-4CEF-A633-50DF2AFF8811}" srcId="{EE8F3025-6329-4CB3-8C34-36764DFC594E}" destId="{046D9337-8290-463B-B09F-B28CC77E3B68}" srcOrd="3" destOrd="0" parTransId="{DC25722A-1F08-4D22-ADEF-7EA1EF583B62}" sibTransId="{F43C619B-5B92-4111-9798-2666A6ED6BC8}"/>
    <dgm:cxn modelId="{6DDA0A24-A52E-4953-A91F-0284FD54BC87}" srcId="{2315D190-4A7A-4FDB-92A6-60D1CE5F7CAE}" destId="{B0125D19-359D-43B5-98D5-9EF40D631196}" srcOrd="1" destOrd="0" parTransId="{67CF080C-D099-4EA2-A163-0D93DD586763}" sibTransId="{A3488765-6777-437E-A51A-9FE261EB9662}"/>
    <dgm:cxn modelId="{4C37EC9F-4509-4BCA-8603-CFED5EA9F8C1}" srcId="{B0125D19-359D-43B5-98D5-9EF40D631196}" destId="{90011D9B-8BD6-4C93-9C6D-02AE0E3B1AEC}" srcOrd="2" destOrd="0" parTransId="{472C2E86-F05D-4B2F-A7F5-05ADBC2727F1}" sibTransId="{3EC80A99-DC56-48D1-A1DE-1F0ADE8A39F5}"/>
    <dgm:cxn modelId="{EA361BDA-774D-48FC-A97F-AE06396C759F}" type="presOf" srcId="{0931899F-C61D-4BBF-BFEE-C5F0C966EA60}" destId="{7DD221E5-8709-4B30-9C8C-1F3A8DA955C6}" srcOrd="0" destOrd="0" presId="urn:microsoft.com/office/officeart/2005/8/layout/hierarchy5"/>
    <dgm:cxn modelId="{13908E42-FD98-4C42-A8CD-F2E884AB8FF9}" type="presOf" srcId="{8E9C7813-741E-4D65-88A4-F3575091F0F1}" destId="{99D9A9B5-BC0F-4072-BB97-CE3474535D5C}" srcOrd="0" destOrd="0" presId="urn:microsoft.com/office/officeart/2005/8/layout/hierarchy5"/>
    <dgm:cxn modelId="{B5BC37BE-5C93-489F-AA90-59F8D89C7EBC}" srcId="{EE8F3025-6329-4CB3-8C34-36764DFC594E}" destId="{2D07B861-CE6E-4694-B443-98289470024D}" srcOrd="2" destOrd="0" parTransId="{3B78A590-A8EC-49F1-BA91-6CCBED264E0C}" sibTransId="{AF4293FC-8278-4FE4-BCE1-1E34070B3F80}"/>
    <dgm:cxn modelId="{5BF8029B-AB77-4F7A-ABFF-438AB3088C30}" type="presOf" srcId="{B4D0D294-76E0-4B7A-B28D-9EFD0EAAFBC6}" destId="{B55549A7-74BD-4F49-B63F-344B0B2C58A7}" srcOrd="0" destOrd="0" presId="urn:microsoft.com/office/officeart/2005/8/layout/hierarchy5"/>
    <dgm:cxn modelId="{168F3E8B-E357-4F3A-8770-197B8C10A808}" type="presOf" srcId="{046D9337-8290-463B-B09F-B28CC77E3B68}" destId="{6641CD91-0394-44B4-B2B3-3C46D8104114}" srcOrd="0" destOrd="0" presId="urn:microsoft.com/office/officeart/2005/8/layout/hierarchy5"/>
    <dgm:cxn modelId="{1BBF55CB-F533-487C-A523-B00298F24F0B}" type="presOf" srcId="{B0125D19-359D-43B5-98D5-9EF40D631196}" destId="{D50DEDC3-B08E-46DD-881F-F26E65FB3035}" srcOrd="0" destOrd="0" presId="urn:microsoft.com/office/officeart/2005/8/layout/hierarchy5"/>
    <dgm:cxn modelId="{17741512-0119-4D7D-B004-72475ED2FD6D}" type="presOf" srcId="{D4E46A07-881A-4715-92B3-6BCA17505423}" destId="{332C6CF6-194F-43AF-B6A6-66EE677F8AFA}" srcOrd="1" destOrd="0" presId="urn:microsoft.com/office/officeart/2005/8/layout/hierarchy5"/>
    <dgm:cxn modelId="{AB712962-30F4-4B8C-BDD5-AB980BC62CD8}" type="presOf" srcId="{08DED6AE-853D-46B9-8F13-8437B1E92ED4}" destId="{9F84E401-DBCB-4DDE-A5DF-E35BCB11D665}" srcOrd="0" destOrd="0" presId="urn:microsoft.com/office/officeart/2005/8/layout/hierarchy5"/>
    <dgm:cxn modelId="{837CCE8E-E7C8-4D27-BE39-EBEE754E5E96}" type="presOf" srcId="{90011D9B-8BD6-4C93-9C6D-02AE0E3B1AEC}" destId="{65A4B3C2-A10F-45A8-9C21-4CF874C7C03E}" srcOrd="0" destOrd="0" presId="urn:microsoft.com/office/officeart/2005/8/layout/hierarchy5"/>
    <dgm:cxn modelId="{DA78DB96-1E69-4D1F-856B-CA754CECDFFB}" type="presOf" srcId="{472C2E86-F05D-4B2F-A7F5-05ADBC2727F1}" destId="{428F6FFA-779E-4D79-996D-661401D792DC}" srcOrd="0" destOrd="0" presId="urn:microsoft.com/office/officeart/2005/8/layout/hierarchy5"/>
    <dgm:cxn modelId="{B992023A-2604-4490-A3DB-D88625C44C05}" type="presOf" srcId="{2315D190-4A7A-4FDB-92A6-60D1CE5F7CAE}" destId="{D86F055A-41F5-4D0A-B5CC-50B55D1961EE}" srcOrd="0" destOrd="0" presId="urn:microsoft.com/office/officeart/2005/8/layout/hierarchy5"/>
    <dgm:cxn modelId="{C8054E73-0064-485A-8CF2-156B1EBEFADC}" srcId="{B0125D19-359D-43B5-98D5-9EF40D631196}" destId="{2B2F624E-B5B1-476D-AD02-EA3D7B37C8AC}" srcOrd="0" destOrd="0" parTransId="{52EF5EA3-CA15-45AC-9566-41798994A481}" sibTransId="{EC78647E-04B1-4A4C-9E26-CA412AEA8BAD}"/>
    <dgm:cxn modelId="{60E4F926-60B8-4D0D-8001-787702E5FB48}" type="presOf" srcId="{EE8F3025-6329-4CB3-8C34-36764DFC594E}" destId="{9557BF29-01FC-4825-A8C8-01211DDD836F}" srcOrd="0" destOrd="0" presId="urn:microsoft.com/office/officeart/2005/8/layout/hierarchy5"/>
    <dgm:cxn modelId="{86A621B0-0467-474E-B4DA-8EC31FF2C1B9}" type="presOf" srcId="{08DED6AE-853D-46B9-8F13-8437B1E92ED4}" destId="{2DBF7A0E-1FCA-4685-A961-D18296CBE6BC}" srcOrd="1" destOrd="0" presId="urn:microsoft.com/office/officeart/2005/8/layout/hierarchy5"/>
    <dgm:cxn modelId="{2073A612-A486-41E5-BDFD-0C65B0BCFB12}" type="presOf" srcId="{472C2E86-F05D-4B2F-A7F5-05ADBC2727F1}" destId="{AA099BB5-D510-4729-ACA4-67EA04B72EBF}" srcOrd="1" destOrd="0" presId="urn:microsoft.com/office/officeart/2005/8/layout/hierarchy5"/>
    <dgm:cxn modelId="{9E828FEE-E2A0-485C-B05E-732D6A19AE3B}" type="presOf" srcId="{E8FE3437-D5B2-4A90-8C82-79F6053648D5}" destId="{5D17B0A8-CEE3-4847-A4FA-307E7D4A760F}" srcOrd="0" destOrd="0" presId="urn:microsoft.com/office/officeart/2005/8/layout/hierarchy5"/>
    <dgm:cxn modelId="{5C965F35-61DF-45E9-BF0B-B41BC6154028}" type="presOf" srcId="{3B78A590-A8EC-49F1-BA91-6CCBED264E0C}" destId="{4E659973-04E5-4CA0-935A-2C4F9FBF6A4F}" srcOrd="1" destOrd="0" presId="urn:microsoft.com/office/officeart/2005/8/layout/hierarchy5"/>
    <dgm:cxn modelId="{82E51F43-9174-4448-9876-4D9C1CABB31B}" type="presOf" srcId="{6185CFF6-21FC-4C14-8AAD-2C6A80A112A5}" destId="{7CA14DE7-999F-4B51-9AA5-D71A685304AB}" srcOrd="1" destOrd="0" presId="urn:microsoft.com/office/officeart/2005/8/layout/hierarchy5"/>
    <dgm:cxn modelId="{C024A87C-418E-441F-9871-D6288E7D9C9A}" srcId="{B0125D19-359D-43B5-98D5-9EF40D631196}" destId="{A7274880-AD11-4CEE-9FDB-B0768630411B}" srcOrd="3" destOrd="0" parTransId="{E8FE3437-D5B2-4A90-8C82-79F6053648D5}" sibTransId="{9278A5C4-5066-42DC-A5C0-7A37BB2D19A6}"/>
    <dgm:cxn modelId="{805E3531-644A-49F1-BCCB-A58007484532}" type="presOf" srcId="{D4E46A07-881A-4715-92B3-6BCA17505423}" destId="{AFF0295D-6272-4B6D-B81F-74421F34B937}" srcOrd="0" destOrd="0" presId="urn:microsoft.com/office/officeart/2005/8/layout/hierarchy5"/>
    <dgm:cxn modelId="{4806AB66-6B94-4143-B683-59FFC92A16D8}" srcId="{EE8F3025-6329-4CB3-8C34-36764DFC594E}" destId="{B4D0D294-76E0-4B7A-B28D-9EFD0EAAFBC6}" srcOrd="1" destOrd="0" parTransId="{D4E46A07-881A-4715-92B3-6BCA17505423}" sibTransId="{2E887E04-6D52-4121-93B9-7A1E50697801}"/>
    <dgm:cxn modelId="{F1FD7116-C789-4D03-9F34-E6A8892B391A}" type="presOf" srcId="{67CF080C-D099-4EA2-A163-0D93DD586763}" destId="{0796B1B7-CE66-4473-BE70-B00BCDEA57DE}" srcOrd="0" destOrd="0" presId="urn:microsoft.com/office/officeart/2005/8/layout/hierarchy5"/>
    <dgm:cxn modelId="{6F64EDFD-FC9E-47E1-8120-B8FD56B1FD0F}" type="presOf" srcId="{E8FE3437-D5B2-4A90-8C82-79F6053648D5}" destId="{72A5AFEF-207D-42CA-BC7C-2AFFD96B7DB3}" srcOrd="1" destOrd="0" presId="urn:microsoft.com/office/officeart/2005/8/layout/hierarchy5"/>
    <dgm:cxn modelId="{C93E3BB5-3521-4908-B5EC-1A15D3E40172}" type="presOf" srcId="{DC25722A-1F08-4D22-ADEF-7EA1EF583B62}" destId="{6910527F-395A-44DF-9C80-8178D62D7301}" srcOrd="0" destOrd="0" presId="urn:microsoft.com/office/officeart/2005/8/layout/hierarchy5"/>
    <dgm:cxn modelId="{10BAE918-3BED-47C0-A1CE-EF23E8B42378}" type="presOf" srcId="{59257A5B-054C-4636-908D-89C45A0F88D0}" destId="{7B738211-E914-48A3-873C-B407146C756F}" srcOrd="0" destOrd="0" presId="urn:microsoft.com/office/officeart/2005/8/layout/hierarchy5"/>
    <dgm:cxn modelId="{0DB60564-BD36-4DDE-8DD5-BF0E1584E60D}" type="presOf" srcId="{A7274880-AD11-4CEE-9FDB-B0768630411B}" destId="{E527B20B-C15F-41E8-925E-85F0AF8A3441}" srcOrd="0" destOrd="0" presId="urn:microsoft.com/office/officeart/2005/8/layout/hierarchy5"/>
    <dgm:cxn modelId="{3B59D110-3ABB-479E-9B53-42B6E0ADB69B}" type="presOf" srcId="{2B2F624E-B5B1-476D-AD02-EA3D7B37C8AC}" destId="{2742C5D3-7572-472C-B408-7DFC46056D0C}" srcOrd="0" destOrd="0" presId="urn:microsoft.com/office/officeart/2005/8/layout/hierarchy5"/>
    <dgm:cxn modelId="{29A93BA8-DEC4-486B-942A-C2B0A2287F12}" type="presOf" srcId="{2D07B861-CE6E-4694-B443-98289470024D}" destId="{C3EB1BDA-7A64-4504-93C9-E8F12E8C794A}" srcOrd="0" destOrd="0" presId="urn:microsoft.com/office/officeart/2005/8/layout/hierarchy5"/>
    <dgm:cxn modelId="{97C3A363-E1C2-4C04-9B00-F7B482F207DC}" type="presOf" srcId="{67CF080C-D099-4EA2-A163-0D93DD586763}" destId="{BF45340E-967D-4634-86A6-4D9F762D0847}" srcOrd="1" destOrd="0" presId="urn:microsoft.com/office/officeart/2005/8/layout/hierarchy5"/>
    <dgm:cxn modelId="{0AA5CE42-F50F-45E2-A8FD-13831A156A2F}" srcId="{B0125D19-359D-43B5-98D5-9EF40D631196}" destId="{0931899F-C61D-4BBF-BFEE-C5F0C966EA60}" srcOrd="1" destOrd="0" parTransId="{08DED6AE-853D-46B9-8F13-8437B1E92ED4}" sibTransId="{4ED5BEA7-3347-47AE-8DD7-E5EFA364F2AE}"/>
    <dgm:cxn modelId="{D42B398F-8E1F-4539-AEDB-33C74CA35EEE}" type="presOf" srcId="{52EF5EA3-CA15-45AC-9566-41798994A481}" destId="{750BAE68-AEB6-4790-A855-EF3CE9395502}" srcOrd="0" destOrd="0" presId="urn:microsoft.com/office/officeart/2005/8/layout/hierarchy5"/>
    <dgm:cxn modelId="{C7E55AFE-5B09-4BEF-A9E5-1BF31DBCC127}" type="presOf" srcId="{5B2309C3-F847-4585-8BE0-C25030598400}" destId="{B0CB0A0D-5CA8-4F4B-BA53-B96D8AA871D7}" srcOrd="0" destOrd="0" presId="urn:microsoft.com/office/officeart/2005/8/layout/hierarchy5"/>
    <dgm:cxn modelId="{EB13909C-269F-4F4C-ACD3-1C2E96823467}" type="presOf" srcId="{3B78A590-A8EC-49F1-BA91-6CCBED264E0C}" destId="{801F3F20-1222-4DDA-A0C5-98379C5BCA05}" srcOrd="0" destOrd="0" presId="urn:microsoft.com/office/officeart/2005/8/layout/hierarchy5"/>
    <dgm:cxn modelId="{D1CB20B5-6985-4B13-B44B-779F6A0EDDE0}" type="presOf" srcId="{59257A5B-054C-4636-908D-89C45A0F88D0}" destId="{1435198D-01E2-458F-9B5D-EF6ECB590594}" srcOrd="1" destOrd="0" presId="urn:microsoft.com/office/officeart/2005/8/layout/hierarchy5"/>
    <dgm:cxn modelId="{5DF2B8C2-CCC5-4628-BB3A-86E1B2C325DB}" type="presOf" srcId="{DC25722A-1F08-4D22-ADEF-7EA1EF583B62}" destId="{B1D7EF7C-60AC-444B-AACE-22B0CAF4FE8B}" srcOrd="1" destOrd="0" presId="urn:microsoft.com/office/officeart/2005/8/layout/hierarchy5"/>
    <dgm:cxn modelId="{6427D301-24C4-4818-9A22-3B0369F27130}" srcId="{5B2309C3-F847-4585-8BE0-C25030598400}" destId="{2315D190-4A7A-4FDB-92A6-60D1CE5F7CAE}" srcOrd="0" destOrd="0" parTransId="{114CEE7B-23CA-4116-A70C-915D590A1756}" sibTransId="{F7468EAD-2087-4A69-8A27-198858262955}"/>
    <dgm:cxn modelId="{EA27C9C6-0B81-4481-8034-CAA8EC5A4B2C}" srcId="{2315D190-4A7A-4FDB-92A6-60D1CE5F7CAE}" destId="{EE8F3025-6329-4CB3-8C34-36764DFC594E}" srcOrd="0" destOrd="0" parTransId="{6185CFF6-21FC-4C14-8AAD-2C6A80A112A5}" sibTransId="{79FB8158-3403-4536-AE75-DF8A55E6A9D9}"/>
    <dgm:cxn modelId="{1B11A844-A08E-4824-964B-70D27712841B}" type="presOf" srcId="{6185CFF6-21FC-4C14-8AAD-2C6A80A112A5}" destId="{3F504926-B2BC-4F23-BE99-DC46A377CDCC}" srcOrd="0" destOrd="0" presId="urn:microsoft.com/office/officeart/2005/8/layout/hierarchy5"/>
    <dgm:cxn modelId="{C1C98E15-0C5E-443C-8CD0-9FABE098288A}" srcId="{EE8F3025-6329-4CB3-8C34-36764DFC594E}" destId="{8E9C7813-741E-4D65-88A4-F3575091F0F1}" srcOrd="0" destOrd="0" parTransId="{59257A5B-054C-4636-908D-89C45A0F88D0}" sibTransId="{3A90C628-CFBB-4DB5-8D2F-18CFE1742B26}"/>
    <dgm:cxn modelId="{A248EBF9-AEB3-4B5D-877F-35FBB17C23E1}" type="presParOf" srcId="{B0CB0A0D-5CA8-4F4B-BA53-B96D8AA871D7}" destId="{0FE04CCD-D5F0-4975-837D-B7DA6717E2FD}" srcOrd="0" destOrd="0" presId="urn:microsoft.com/office/officeart/2005/8/layout/hierarchy5"/>
    <dgm:cxn modelId="{BCCF8D56-849E-43E2-8576-3240E123FC10}" type="presParOf" srcId="{0FE04CCD-D5F0-4975-837D-B7DA6717E2FD}" destId="{3D385DD2-10A5-4D31-8C1C-9605A05734F7}" srcOrd="0" destOrd="0" presId="urn:microsoft.com/office/officeart/2005/8/layout/hierarchy5"/>
    <dgm:cxn modelId="{A29B4A60-1D61-435F-8AF3-FF9148DDCD80}" type="presParOf" srcId="{3D385DD2-10A5-4D31-8C1C-9605A05734F7}" destId="{1D702E17-06C7-4940-8E81-2259401F137A}" srcOrd="0" destOrd="0" presId="urn:microsoft.com/office/officeart/2005/8/layout/hierarchy5"/>
    <dgm:cxn modelId="{E80E5210-1CAA-40DE-A774-63ABA64F10A3}" type="presParOf" srcId="{1D702E17-06C7-4940-8E81-2259401F137A}" destId="{D86F055A-41F5-4D0A-B5CC-50B55D1961EE}" srcOrd="0" destOrd="0" presId="urn:microsoft.com/office/officeart/2005/8/layout/hierarchy5"/>
    <dgm:cxn modelId="{BB806DB3-8D71-4A09-947B-52BDC19BDA4F}" type="presParOf" srcId="{1D702E17-06C7-4940-8E81-2259401F137A}" destId="{160F99D9-BA66-41CC-9E12-65E1F06A5101}" srcOrd="1" destOrd="0" presId="urn:microsoft.com/office/officeart/2005/8/layout/hierarchy5"/>
    <dgm:cxn modelId="{60AFBB65-C485-42DE-AF6C-C24D57487B54}" type="presParOf" srcId="{160F99D9-BA66-41CC-9E12-65E1F06A5101}" destId="{3F504926-B2BC-4F23-BE99-DC46A377CDCC}" srcOrd="0" destOrd="0" presId="urn:microsoft.com/office/officeart/2005/8/layout/hierarchy5"/>
    <dgm:cxn modelId="{6E9455C9-A657-4896-8B8D-7032CD392D53}" type="presParOf" srcId="{3F504926-B2BC-4F23-BE99-DC46A377CDCC}" destId="{7CA14DE7-999F-4B51-9AA5-D71A685304AB}" srcOrd="0" destOrd="0" presId="urn:microsoft.com/office/officeart/2005/8/layout/hierarchy5"/>
    <dgm:cxn modelId="{FC3D0881-B194-4445-A3F9-4F6481D25AC0}" type="presParOf" srcId="{160F99D9-BA66-41CC-9E12-65E1F06A5101}" destId="{7EBA8DDA-CF0D-4A69-B4F5-1043D37361BD}" srcOrd="1" destOrd="0" presId="urn:microsoft.com/office/officeart/2005/8/layout/hierarchy5"/>
    <dgm:cxn modelId="{6A7C6BAE-61FE-4D90-AF22-0D5C10A52FA6}" type="presParOf" srcId="{7EBA8DDA-CF0D-4A69-B4F5-1043D37361BD}" destId="{9557BF29-01FC-4825-A8C8-01211DDD836F}" srcOrd="0" destOrd="0" presId="urn:microsoft.com/office/officeart/2005/8/layout/hierarchy5"/>
    <dgm:cxn modelId="{075ADB86-4232-4FCD-9E2A-F77BFC5FCB46}" type="presParOf" srcId="{7EBA8DDA-CF0D-4A69-B4F5-1043D37361BD}" destId="{CDC508E5-74AD-4423-930C-EB1778AEFF30}" srcOrd="1" destOrd="0" presId="urn:microsoft.com/office/officeart/2005/8/layout/hierarchy5"/>
    <dgm:cxn modelId="{736AC884-0F50-404E-96D7-EDD572A2F1EC}" type="presParOf" srcId="{CDC508E5-74AD-4423-930C-EB1778AEFF30}" destId="{7B738211-E914-48A3-873C-B407146C756F}" srcOrd="0" destOrd="0" presId="urn:microsoft.com/office/officeart/2005/8/layout/hierarchy5"/>
    <dgm:cxn modelId="{0D494F21-E8DA-4410-B62A-830A84D91CD0}" type="presParOf" srcId="{7B738211-E914-48A3-873C-B407146C756F}" destId="{1435198D-01E2-458F-9B5D-EF6ECB590594}" srcOrd="0" destOrd="0" presId="urn:microsoft.com/office/officeart/2005/8/layout/hierarchy5"/>
    <dgm:cxn modelId="{E765E0D7-4407-44A7-9053-630EDA1F2367}" type="presParOf" srcId="{CDC508E5-74AD-4423-930C-EB1778AEFF30}" destId="{F34C01C0-ECA8-4E66-BE86-9F887CBC563B}" srcOrd="1" destOrd="0" presId="urn:microsoft.com/office/officeart/2005/8/layout/hierarchy5"/>
    <dgm:cxn modelId="{EE26CBE2-624C-4692-861E-D0178BC91090}" type="presParOf" srcId="{F34C01C0-ECA8-4E66-BE86-9F887CBC563B}" destId="{99D9A9B5-BC0F-4072-BB97-CE3474535D5C}" srcOrd="0" destOrd="0" presId="urn:microsoft.com/office/officeart/2005/8/layout/hierarchy5"/>
    <dgm:cxn modelId="{38649E67-8996-40E3-825C-681FF41FEFA7}" type="presParOf" srcId="{F34C01C0-ECA8-4E66-BE86-9F887CBC563B}" destId="{CFFAE4C4-A029-47AE-A4CE-60E92A643F90}" srcOrd="1" destOrd="0" presId="urn:microsoft.com/office/officeart/2005/8/layout/hierarchy5"/>
    <dgm:cxn modelId="{FCEC2DED-D71B-4832-920A-67039C08082B}" type="presParOf" srcId="{CDC508E5-74AD-4423-930C-EB1778AEFF30}" destId="{AFF0295D-6272-4B6D-B81F-74421F34B937}" srcOrd="2" destOrd="0" presId="urn:microsoft.com/office/officeart/2005/8/layout/hierarchy5"/>
    <dgm:cxn modelId="{95E0E61C-C761-44FA-8131-4FD05CA4FDBC}" type="presParOf" srcId="{AFF0295D-6272-4B6D-B81F-74421F34B937}" destId="{332C6CF6-194F-43AF-B6A6-66EE677F8AFA}" srcOrd="0" destOrd="0" presId="urn:microsoft.com/office/officeart/2005/8/layout/hierarchy5"/>
    <dgm:cxn modelId="{0636E93E-B5E5-4E43-9D69-CD4BEBE9FB81}" type="presParOf" srcId="{CDC508E5-74AD-4423-930C-EB1778AEFF30}" destId="{1279CA46-1093-448A-A775-FACBE9E806F3}" srcOrd="3" destOrd="0" presId="urn:microsoft.com/office/officeart/2005/8/layout/hierarchy5"/>
    <dgm:cxn modelId="{F76964FF-F96D-4995-AAAB-6EA6D7382D07}" type="presParOf" srcId="{1279CA46-1093-448A-A775-FACBE9E806F3}" destId="{B55549A7-74BD-4F49-B63F-344B0B2C58A7}" srcOrd="0" destOrd="0" presId="urn:microsoft.com/office/officeart/2005/8/layout/hierarchy5"/>
    <dgm:cxn modelId="{3FB2597D-38B8-4356-877C-BBE78EF2F6C7}" type="presParOf" srcId="{1279CA46-1093-448A-A775-FACBE9E806F3}" destId="{1666A552-86CD-4080-B294-6A1422C1BB4D}" srcOrd="1" destOrd="0" presId="urn:microsoft.com/office/officeart/2005/8/layout/hierarchy5"/>
    <dgm:cxn modelId="{DDFEEB5B-1525-457C-B852-2EFE6335FA3C}" type="presParOf" srcId="{CDC508E5-74AD-4423-930C-EB1778AEFF30}" destId="{801F3F20-1222-4DDA-A0C5-98379C5BCA05}" srcOrd="4" destOrd="0" presId="urn:microsoft.com/office/officeart/2005/8/layout/hierarchy5"/>
    <dgm:cxn modelId="{99590EEA-9475-4453-8847-3765D5F90F04}" type="presParOf" srcId="{801F3F20-1222-4DDA-A0C5-98379C5BCA05}" destId="{4E659973-04E5-4CA0-935A-2C4F9FBF6A4F}" srcOrd="0" destOrd="0" presId="urn:microsoft.com/office/officeart/2005/8/layout/hierarchy5"/>
    <dgm:cxn modelId="{30204F51-229A-46FD-899D-5EE2A4A7B3A0}" type="presParOf" srcId="{CDC508E5-74AD-4423-930C-EB1778AEFF30}" destId="{30B33533-6D1A-465D-8D41-BC398B68582F}" srcOrd="5" destOrd="0" presId="urn:microsoft.com/office/officeart/2005/8/layout/hierarchy5"/>
    <dgm:cxn modelId="{FA5C632F-5D95-4002-A2DD-0774C22A5C7C}" type="presParOf" srcId="{30B33533-6D1A-465D-8D41-BC398B68582F}" destId="{C3EB1BDA-7A64-4504-93C9-E8F12E8C794A}" srcOrd="0" destOrd="0" presId="urn:microsoft.com/office/officeart/2005/8/layout/hierarchy5"/>
    <dgm:cxn modelId="{6C82A4E2-8584-4F85-BAFE-A7B16DA2BDFF}" type="presParOf" srcId="{30B33533-6D1A-465D-8D41-BC398B68582F}" destId="{DECFAE2B-A376-4717-8A1C-466C2F742D3D}" srcOrd="1" destOrd="0" presId="urn:microsoft.com/office/officeart/2005/8/layout/hierarchy5"/>
    <dgm:cxn modelId="{970D3C32-485B-4C71-96B9-9EAB2A5EDE74}" type="presParOf" srcId="{CDC508E5-74AD-4423-930C-EB1778AEFF30}" destId="{6910527F-395A-44DF-9C80-8178D62D7301}" srcOrd="6" destOrd="0" presId="urn:microsoft.com/office/officeart/2005/8/layout/hierarchy5"/>
    <dgm:cxn modelId="{0E6E47F3-E080-4609-8141-924965B72686}" type="presParOf" srcId="{6910527F-395A-44DF-9C80-8178D62D7301}" destId="{B1D7EF7C-60AC-444B-AACE-22B0CAF4FE8B}" srcOrd="0" destOrd="0" presId="urn:microsoft.com/office/officeart/2005/8/layout/hierarchy5"/>
    <dgm:cxn modelId="{DF9227AF-46D5-4A6A-8C69-63EEB7D8D88B}" type="presParOf" srcId="{CDC508E5-74AD-4423-930C-EB1778AEFF30}" destId="{CB97A460-5DD4-404A-8CF2-F09F8C7913D0}" srcOrd="7" destOrd="0" presId="urn:microsoft.com/office/officeart/2005/8/layout/hierarchy5"/>
    <dgm:cxn modelId="{C9DBF3FF-95CC-47CF-BFA8-AFBAD9A44727}" type="presParOf" srcId="{CB97A460-5DD4-404A-8CF2-F09F8C7913D0}" destId="{6641CD91-0394-44B4-B2B3-3C46D8104114}" srcOrd="0" destOrd="0" presId="urn:microsoft.com/office/officeart/2005/8/layout/hierarchy5"/>
    <dgm:cxn modelId="{BD965362-71CF-4029-AE8A-790B0EBB7D1F}" type="presParOf" srcId="{CB97A460-5DD4-404A-8CF2-F09F8C7913D0}" destId="{975E5DD4-4068-419A-831C-B5FDD419C609}" srcOrd="1" destOrd="0" presId="urn:microsoft.com/office/officeart/2005/8/layout/hierarchy5"/>
    <dgm:cxn modelId="{4026DA2D-8CD8-48F6-A306-E71AED0BC2FB}" type="presParOf" srcId="{160F99D9-BA66-41CC-9E12-65E1F06A5101}" destId="{0796B1B7-CE66-4473-BE70-B00BCDEA57DE}" srcOrd="2" destOrd="0" presId="urn:microsoft.com/office/officeart/2005/8/layout/hierarchy5"/>
    <dgm:cxn modelId="{95112A84-EA80-460A-A14F-E606D597B27B}" type="presParOf" srcId="{0796B1B7-CE66-4473-BE70-B00BCDEA57DE}" destId="{BF45340E-967D-4634-86A6-4D9F762D0847}" srcOrd="0" destOrd="0" presId="urn:microsoft.com/office/officeart/2005/8/layout/hierarchy5"/>
    <dgm:cxn modelId="{0D2AAFD5-0A72-4561-BAA9-8DBDCBD3E357}" type="presParOf" srcId="{160F99D9-BA66-41CC-9E12-65E1F06A5101}" destId="{93ED71FD-E6DD-45BA-B355-1C6010C3C2E6}" srcOrd="3" destOrd="0" presId="urn:microsoft.com/office/officeart/2005/8/layout/hierarchy5"/>
    <dgm:cxn modelId="{06587B6F-8253-4C31-B484-FAEF91C8F375}" type="presParOf" srcId="{93ED71FD-E6DD-45BA-B355-1C6010C3C2E6}" destId="{D50DEDC3-B08E-46DD-881F-F26E65FB3035}" srcOrd="0" destOrd="0" presId="urn:microsoft.com/office/officeart/2005/8/layout/hierarchy5"/>
    <dgm:cxn modelId="{AA7D0EE6-7D9A-422E-8150-05A4C2C8F1A1}" type="presParOf" srcId="{93ED71FD-E6DD-45BA-B355-1C6010C3C2E6}" destId="{8A3F6819-C7A1-4C73-AEFB-34C6E14464A2}" srcOrd="1" destOrd="0" presId="urn:microsoft.com/office/officeart/2005/8/layout/hierarchy5"/>
    <dgm:cxn modelId="{6B05503C-D482-4D2C-9268-3D7D2DBA2245}" type="presParOf" srcId="{8A3F6819-C7A1-4C73-AEFB-34C6E14464A2}" destId="{750BAE68-AEB6-4790-A855-EF3CE9395502}" srcOrd="0" destOrd="0" presId="urn:microsoft.com/office/officeart/2005/8/layout/hierarchy5"/>
    <dgm:cxn modelId="{33BA48F4-87A4-4ADA-8D72-4F86D9B4A2AC}" type="presParOf" srcId="{750BAE68-AEB6-4790-A855-EF3CE9395502}" destId="{680816CE-67DC-4F44-920B-90F92B92851C}" srcOrd="0" destOrd="0" presId="urn:microsoft.com/office/officeart/2005/8/layout/hierarchy5"/>
    <dgm:cxn modelId="{B0E2E22B-ACAC-44BF-B6E1-6815DDE4D360}" type="presParOf" srcId="{8A3F6819-C7A1-4C73-AEFB-34C6E14464A2}" destId="{5F95C8E0-DDFC-4AF5-9444-25B66D3B138D}" srcOrd="1" destOrd="0" presId="urn:microsoft.com/office/officeart/2005/8/layout/hierarchy5"/>
    <dgm:cxn modelId="{4B3C6E77-3EEA-49CA-B0E3-A38D88BEC6B6}" type="presParOf" srcId="{5F95C8E0-DDFC-4AF5-9444-25B66D3B138D}" destId="{2742C5D3-7572-472C-B408-7DFC46056D0C}" srcOrd="0" destOrd="0" presId="urn:microsoft.com/office/officeart/2005/8/layout/hierarchy5"/>
    <dgm:cxn modelId="{0C5E2C4F-38D1-43E9-B164-9F466CACC76E}" type="presParOf" srcId="{5F95C8E0-DDFC-4AF5-9444-25B66D3B138D}" destId="{54B34B7F-1805-438F-91DF-0DC45B91BA3B}" srcOrd="1" destOrd="0" presId="urn:microsoft.com/office/officeart/2005/8/layout/hierarchy5"/>
    <dgm:cxn modelId="{2314BC32-7DD2-4D76-9664-1A9B12948B0F}" type="presParOf" srcId="{8A3F6819-C7A1-4C73-AEFB-34C6E14464A2}" destId="{9F84E401-DBCB-4DDE-A5DF-E35BCB11D665}" srcOrd="2" destOrd="0" presId="urn:microsoft.com/office/officeart/2005/8/layout/hierarchy5"/>
    <dgm:cxn modelId="{AC397929-C914-4F8D-9856-B35DC88F4BB8}" type="presParOf" srcId="{9F84E401-DBCB-4DDE-A5DF-E35BCB11D665}" destId="{2DBF7A0E-1FCA-4685-A961-D18296CBE6BC}" srcOrd="0" destOrd="0" presId="urn:microsoft.com/office/officeart/2005/8/layout/hierarchy5"/>
    <dgm:cxn modelId="{87E39A82-153D-47E4-BF6C-AE1901759B10}" type="presParOf" srcId="{8A3F6819-C7A1-4C73-AEFB-34C6E14464A2}" destId="{A078DB39-15DD-429B-8D89-E97D1F1443E2}" srcOrd="3" destOrd="0" presId="urn:microsoft.com/office/officeart/2005/8/layout/hierarchy5"/>
    <dgm:cxn modelId="{D035B6F5-EAB7-47FE-949B-62684D577739}" type="presParOf" srcId="{A078DB39-15DD-429B-8D89-E97D1F1443E2}" destId="{7DD221E5-8709-4B30-9C8C-1F3A8DA955C6}" srcOrd="0" destOrd="0" presId="urn:microsoft.com/office/officeart/2005/8/layout/hierarchy5"/>
    <dgm:cxn modelId="{F9BE0B52-FDE6-42F3-9C47-E26CE6BAD90D}" type="presParOf" srcId="{A078DB39-15DD-429B-8D89-E97D1F1443E2}" destId="{B7DD402F-67A8-4828-BBEB-74E2BA12DDE4}" srcOrd="1" destOrd="0" presId="urn:microsoft.com/office/officeart/2005/8/layout/hierarchy5"/>
    <dgm:cxn modelId="{2C142118-9F1C-48BD-9919-D71846B157F7}" type="presParOf" srcId="{8A3F6819-C7A1-4C73-AEFB-34C6E14464A2}" destId="{428F6FFA-779E-4D79-996D-661401D792DC}" srcOrd="4" destOrd="0" presId="urn:microsoft.com/office/officeart/2005/8/layout/hierarchy5"/>
    <dgm:cxn modelId="{98B9CCD1-66C2-4B38-9E5F-48FEE637A2BD}" type="presParOf" srcId="{428F6FFA-779E-4D79-996D-661401D792DC}" destId="{AA099BB5-D510-4729-ACA4-67EA04B72EBF}" srcOrd="0" destOrd="0" presId="urn:microsoft.com/office/officeart/2005/8/layout/hierarchy5"/>
    <dgm:cxn modelId="{5543923D-8F73-4105-9E54-390969B98D18}" type="presParOf" srcId="{8A3F6819-C7A1-4C73-AEFB-34C6E14464A2}" destId="{C84AD593-8C17-44E6-B1C7-053655D58603}" srcOrd="5" destOrd="0" presId="urn:microsoft.com/office/officeart/2005/8/layout/hierarchy5"/>
    <dgm:cxn modelId="{304B7947-B800-4F63-8F8E-C6A401032F49}" type="presParOf" srcId="{C84AD593-8C17-44E6-B1C7-053655D58603}" destId="{65A4B3C2-A10F-45A8-9C21-4CF874C7C03E}" srcOrd="0" destOrd="0" presId="urn:microsoft.com/office/officeart/2005/8/layout/hierarchy5"/>
    <dgm:cxn modelId="{2CEEE239-E7DD-43D9-9AC4-86873CCE466A}" type="presParOf" srcId="{C84AD593-8C17-44E6-B1C7-053655D58603}" destId="{5F54BF95-A00B-4DBA-8A74-B84DFB8F40A9}" srcOrd="1" destOrd="0" presId="urn:microsoft.com/office/officeart/2005/8/layout/hierarchy5"/>
    <dgm:cxn modelId="{B2442B51-0F6D-498B-91B9-5E1722016E3C}" type="presParOf" srcId="{8A3F6819-C7A1-4C73-AEFB-34C6E14464A2}" destId="{5D17B0A8-CEE3-4847-A4FA-307E7D4A760F}" srcOrd="6" destOrd="0" presId="urn:microsoft.com/office/officeart/2005/8/layout/hierarchy5"/>
    <dgm:cxn modelId="{14F8E4C8-C7CB-41E2-AA47-867C94E34828}" type="presParOf" srcId="{5D17B0A8-CEE3-4847-A4FA-307E7D4A760F}" destId="{72A5AFEF-207D-42CA-BC7C-2AFFD96B7DB3}" srcOrd="0" destOrd="0" presId="urn:microsoft.com/office/officeart/2005/8/layout/hierarchy5"/>
    <dgm:cxn modelId="{A9BB093F-2E86-40E8-94D1-D713F815D087}" type="presParOf" srcId="{8A3F6819-C7A1-4C73-AEFB-34C6E14464A2}" destId="{32953DCC-6B80-4F68-9170-EAC14000875F}" srcOrd="7" destOrd="0" presId="urn:microsoft.com/office/officeart/2005/8/layout/hierarchy5"/>
    <dgm:cxn modelId="{9F434E4C-E1A2-4F25-934A-07D3450E78EA}" type="presParOf" srcId="{32953DCC-6B80-4F68-9170-EAC14000875F}" destId="{E527B20B-C15F-41E8-925E-85F0AF8A3441}" srcOrd="0" destOrd="0" presId="urn:microsoft.com/office/officeart/2005/8/layout/hierarchy5"/>
    <dgm:cxn modelId="{EB7008D7-B581-4033-8F16-DCD904F893AE}" type="presParOf" srcId="{32953DCC-6B80-4F68-9170-EAC14000875F}" destId="{FC5FBF6E-E56C-44FE-82C6-093955DF907B}" srcOrd="1" destOrd="0" presId="urn:microsoft.com/office/officeart/2005/8/layout/hierarchy5"/>
    <dgm:cxn modelId="{E9FE4C30-A669-4C8E-9F96-D67A88F0D9BB}" type="presParOf" srcId="{B0CB0A0D-5CA8-4F4B-BA53-B96D8AA871D7}" destId="{F23D7CD7-F105-4045-B7AE-DC396065F79F}" srcOrd="1" destOrd="0" presId="urn:microsoft.com/office/officeart/2005/8/layout/hierarchy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71CEA1-2A31-4B62-968A-544BAF70C0AA}" type="doc">
      <dgm:prSet loTypeId="urn:microsoft.com/office/officeart/2005/8/layout/hierarchy2#2" loCatId="hierarchy" qsTypeId="urn:microsoft.com/office/officeart/2005/8/quickstyle/simple1" qsCatId="simple" csTypeId="urn:microsoft.com/office/officeart/2005/8/colors/accent0_1#2" csCatId="mainScheme" phldr="1"/>
      <dgm:spPr/>
      <dgm:t>
        <a:bodyPr/>
        <a:lstStyle/>
        <a:p>
          <a:endParaRPr lang="zh-CN" altLang="en-US"/>
        </a:p>
      </dgm:t>
    </dgm:pt>
    <dgm:pt modelId="{8C23E62D-CF55-4DAC-AF96-FD88C240ED89}">
      <dgm:prSet phldrT="[文本]"/>
      <dgm:spPr>
        <a:xfrm>
          <a:off x="180" y="1224371"/>
          <a:ext cx="3381401" cy="751656"/>
        </a:xfrm>
      </dgm:spPr>
      <dgm:t>
        <a:bodyPr/>
        <a:lstStyle/>
        <a:p>
          <a:pPr algn="ctr"/>
          <a:r>
            <a:rPr lang="zh-CN" altLang="en-US" dirty="0" smtClean="0">
              <a:latin typeface="Calibri" panose="020F0502020204030204"/>
              <a:ea typeface="宋体" panose="02010600030101010101" pitchFamily="2" charset="-122"/>
              <a:cs typeface="+mn-cs"/>
            </a:rPr>
            <a:t>动力部分</a:t>
          </a:r>
          <a:endParaRPr lang="zh-CN" altLang="en-US" dirty="0">
            <a:latin typeface="Calibri" panose="020F0502020204030204"/>
            <a:ea typeface="宋体" panose="02010600030101010101" pitchFamily="2" charset="-122"/>
            <a:cs typeface="+mn-cs"/>
          </a:endParaRPr>
        </a:p>
      </dgm:t>
    </dgm:pt>
    <dgm:pt modelId="{955495D4-E8EF-4D59-B071-F80844A340E9}" cxnId="{EC33EA89-63B8-4423-9795-90798BA39F64}" type="parTrans">
      <dgm:prSet/>
      <dgm:spPr/>
      <dgm:t>
        <a:bodyPr/>
        <a:lstStyle/>
        <a:p>
          <a:pPr algn="ctr"/>
          <a:endParaRPr lang="zh-CN" altLang="en-US"/>
        </a:p>
      </dgm:t>
    </dgm:pt>
    <dgm:pt modelId="{22D9557B-580A-4CE3-AA44-CCAAAD3F959E}" cxnId="{EC33EA89-63B8-4423-9795-90798BA39F64}" type="sibTrans">
      <dgm:prSet/>
      <dgm:spPr/>
      <dgm:t>
        <a:bodyPr/>
        <a:lstStyle/>
        <a:p>
          <a:pPr algn="ctr"/>
          <a:endParaRPr lang="zh-CN" altLang="en-US"/>
        </a:p>
      </dgm:t>
    </dgm:pt>
    <dgm:pt modelId="{96F4D0F3-9FEE-4CF3-B71E-85DF1474D663}">
      <dgm:prSet phldrT="[文本]"/>
      <dgm:spPr>
        <a:xfrm>
          <a:off x="3982906" y="359966"/>
          <a:ext cx="1503312" cy="751656"/>
        </a:xfrm>
      </dgm:spPr>
      <dgm:t>
        <a:bodyPr/>
        <a:lstStyle/>
        <a:p>
          <a:pPr algn="ctr"/>
          <a:r>
            <a:rPr lang="zh-CN" altLang="en-US" dirty="0" smtClean="0">
              <a:latin typeface="Calibri" panose="020F0502020204030204"/>
              <a:ea typeface="宋体" panose="02010600030101010101" pitchFamily="2" charset="-122"/>
              <a:cs typeface="+mn-cs"/>
            </a:rPr>
            <a:t>步进</a:t>
          </a:r>
          <a:endParaRPr lang="zh-CN" altLang="en-US" dirty="0">
            <a:latin typeface="Calibri" panose="020F0502020204030204"/>
            <a:ea typeface="宋体" panose="02010600030101010101" pitchFamily="2" charset="-122"/>
            <a:cs typeface="+mn-cs"/>
          </a:endParaRPr>
        </a:p>
      </dgm:t>
    </dgm:pt>
    <dgm:pt modelId="{78CA4F65-E26B-40E7-9416-8C813B8A8BE0}" cxnId="{F7E5246A-F2DC-48F0-BFC6-7B637601B4D0}" type="parTrans">
      <dgm:prSet/>
      <dgm:spPr>
        <a:xfrm rot="18289469">
          <a:off x="3155749" y="1146859"/>
          <a:ext cx="1052989" cy="42275"/>
        </a:xfrm>
      </dgm:spPr>
      <dgm:t>
        <a:bodyPr/>
        <a:lstStyle/>
        <a:p>
          <a:pPr algn="ctr"/>
          <a:endParaRPr lang="zh-CN" altLang="en-US">
            <a:solidFill>
              <a:sysClr val="windowText" lastClr="000000">
                <a:hueOff val="0"/>
                <a:satOff val="0"/>
                <a:lumOff val="0"/>
                <a:alphaOff val="0"/>
              </a:sysClr>
            </a:solidFill>
            <a:latin typeface="Calibri" panose="020F0502020204030204"/>
            <a:ea typeface="宋体" panose="02010600030101010101" pitchFamily="2" charset="-122"/>
            <a:cs typeface="+mn-cs"/>
          </a:endParaRPr>
        </a:p>
      </dgm:t>
    </dgm:pt>
    <dgm:pt modelId="{703DB3D2-BC17-40CA-A13C-12FCC0804217}" cxnId="{F7E5246A-F2DC-48F0-BFC6-7B637601B4D0}" type="sibTrans">
      <dgm:prSet/>
      <dgm:spPr/>
      <dgm:t>
        <a:bodyPr/>
        <a:lstStyle/>
        <a:p>
          <a:pPr algn="ctr"/>
          <a:endParaRPr lang="zh-CN" altLang="en-US"/>
        </a:p>
      </dgm:t>
    </dgm:pt>
    <dgm:pt modelId="{76CCFD68-31F9-4CC1-9292-D97678708921}">
      <dgm:prSet/>
      <dgm:spPr>
        <a:xfrm>
          <a:off x="3982906" y="1224371"/>
          <a:ext cx="1503312" cy="751656"/>
        </a:xfrm>
      </dgm:spPr>
      <dgm:t>
        <a:bodyPr/>
        <a:lstStyle/>
        <a:p>
          <a:pPr algn="ctr"/>
          <a:r>
            <a:rPr lang="zh-CN" altLang="en-US" dirty="0" smtClean="0">
              <a:latin typeface="Calibri" panose="020F0502020204030204"/>
              <a:ea typeface="宋体" panose="02010600030101010101" pitchFamily="2" charset="-122"/>
              <a:cs typeface="+mn-cs"/>
            </a:rPr>
            <a:t>非步进</a:t>
          </a:r>
          <a:endParaRPr lang="zh-CN" altLang="en-US" dirty="0">
            <a:latin typeface="Calibri" panose="020F0502020204030204"/>
            <a:ea typeface="宋体" panose="02010600030101010101" pitchFamily="2" charset="-122"/>
            <a:cs typeface="+mn-cs"/>
          </a:endParaRPr>
        </a:p>
      </dgm:t>
    </dgm:pt>
    <dgm:pt modelId="{9F4A1B64-B064-4762-A727-1ACE0EA6EF8B}" cxnId="{CB8BC3D7-2425-4B91-8B49-B4FF8E848C8D}" type="parTrans">
      <dgm:prSet/>
      <dgm:spPr>
        <a:xfrm>
          <a:off x="3381581" y="1579062"/>
          <a:ext cx="601325" cy="42275"/>
        </a:xfrm>
      </dgm:spPr>
      <dgm:t>
        <a:bodyPr/>
        <a:lstStyle/>
        <a:p>
          <a:pPr algn="ctr"/>
          <a:endParaRPr lang="zh-CN" altLang="en-US">
            <a:solidFill>
              <a:sysClr val="windowText" lastClr="000000">
                <a:hueOff val="0"/>
                <a:satOff val="0"/>
                <a:lumOff val="0"/>
                <a:alphaOff val="0"/>
              </a:sysClr>
            </a:solidFill>
            <a:latin typeface="Calibri" panose="020F0502020204030204"/>
            <a:ea typeface="宋体" panose="02010600030101010101" pitchFamily="2" charset="-122"/>
            <a:cs typeface="+mn-cs"/>
          </a:endParaRPr>
        </a:p>
      </dgm:t>
    </dgm:pt>
    <dgm:pt modelId="{F39A32EF-AFAE-4895-9BC2-8A76BAEE01DB}" cxnId="{CB8BC3D7-2425-4B91-8B49-B4FF8E848C8D}" type="sibTrans">
      <dgm:prSet/>
      <dgm:spPr/>
      <dgm:t>
        <a:bodyPr/>
        <a:lstStyle/>
        <a:p>
          <a:pPr algn="ctr"/>
          <a:endParaRPr lang="zh-CN" altLang="en-US"/>
        </a:p>
      </dgm:t>
    </dgm:pt>
    <dgm:pt modelId="{CDD1412E-5108-4AE7-BFA2-8311741D8812}">
      <dgm:prSet/>
      <dgm:spPr/>
      <dgm:t>
        <a:bodyPr/>
        <a:lstStyle/>
        <a:p>
          <a:pPr algn="ctr"/>
          <a:r>
            <a:rPr lang="zh-CN" altLang="en-US" dirty="0"/>
            <a:t>推杆</a:t>
          </a:r>
        </a:p>
      </dgm:t>
    </dgm:pt>
    <dgm:pt modelId="{C02FA899-76F5-4B6D-8F6F-90A68156BCA6}" cxnId="{E1E2DBC8-05E3-46AB-8440-003AEF3972C0}" type="parTrans">
      <dgm:prSet/>
      <dgm:spPr/>
      <dgm:t>
        <a:bodyPr/>
        <a:lstStyle/>
        <a:p>
          <a:pPr algn="ctr"/>
          <a:endParaRPr lang="zh-CN" altLang="en-US"/>
        </a:p>
      </dgm:t>
    </dgm:pt>
    <dgm:pt modelId="{7578B87F-6AB6-4323-8665-8D9425C332F0}" cxnId="{E1E2DBC8-05E3-46AB-8440-003AEF3972C0}" type="sibTrans">
      <dgm:prSet/>
      <dgm:spPr/>
      <dgm:t>
        <a:bodyPr/>
        <a:lstStyle/>
        <a:p>
          <a:pPr algn="ctr"/>
          <a:endParaRPr lang="zh-CN" altLang="en-US"/>
        </a:p>
      </dgm:t>
    </dgm:pt>
    <dgm:pt modelId="{C878CB5E-CCDD-4CF6-8809-705BDCD44BF7}">
      <dgm:prSet/>
      <dgm:spPr/>
      <dgm:t>
        <a:bodyPr/>
        <a:lstStyle/>
        <a:p>
          <a:pPr algn="ctr"/>
          <a:r>
            <a:rPr lang="zh-CN" altLang="en-US" dirty="0"/>
            <a:t>电机</a:t>
          </a:r>
        </a:p>
      </dgm:t>
    </dgm:pt>
    <dgm:pt modelId="{7083A46F-1C0D-482C-A591-4AE2ECE7B005}" cxnId="{B385C961-C414-4248-A6E5-36F43629082F}" type="parTrans">
      <dgm:prSet/>
      <dgm:spPr/>
      <dgm:t>
        <a:bodyPr/>
        <a:lstStyle/>
        <a:p>
          <a:pPr algn="ctr"/>
          <a:endParaRPr lang="zh-CN" altLang="en-US"/>
        </a:p>
      </dgm:t>
    </dgm:pt>
    <dgm:pt modelId="{CE062314-89DB-4AC0-836F-8D3307AE80FF}" cxnId="{B385C961-C414-4248-A6E5-36F43629082F}" type="sibTrans">
      <dgm:prSet/>
      <dgm:spPr/>
      <dgm:t>
        <a:bodyPr/>
        <a:lstStyle/>
        <a:p>
          <a:pPr algn="ctr"/>
          <a:endParaRPr lang="zh-CN" altLang="en-US"/>
        </a:p>
      </dgm:t>
    </dgm:pt>
    <dgm:pt modelId="{BF79EB17-7B99-4A48-8DD0-C8EB15FBAC59}">
      <dgm:prSet/>
      <dgm:spPr/>
      <dgm:t>
        <a:bodyPr/>
        <a:lstStyle/>
        <a:p>
          <a:pPr algn="ctr"/>
          <a:r>
            <a:rPr lang="zh-CN" altLang="en-US" dirty="0"/>
            <a:t>滑台</a:t>
          </a:r>
        </a:p>
      </dgm:t>
    </dgm:pt>
    <dgm:pt modelId="{B7E39659-D42B-42BA-A305-CEF27E337A4F}" cxnId="{395AC796-6264-47BC-9C56-4E1EF96D62BA}" type="parTrans">
      <dgm:prSet/>
      <dgm:spPr/>
      <dgm:t>
        <a:bodyPr/>
        <a:lstStyle/>
        <a:p>
          <a:pPr algn="ctr"/>
          <a:endParaRPr lang="zh-CN" altLang="en-US"/>
        </a:p>
      </dgm:t>
    </dgm:pt>
    <dgm:pt modelId="{94E8E8EB-83BD-49BD-A72C-BB76F2739D00}" cxnId="{395AC796-6264-47BC-9C56-4E1EF96D62BA}" type="sibTrans">
      <dgm:prSet/>
      <dgm:spPr/>
      <dgm:t>
        <a:bodyPr/>
        <a:lstStyle/>
        <a:p>
          <a:pPr algn="ctr"/>
          <a:endParaRPr lang="zh-CN" altLang="en-US"/>
        </a:p>
      </dgm:t>
    </dgm:pt>
    <dgm:pt modelId="{3548E870-77C1-40CA-8D26-682BA0A7EFA1}">
      <dgm:prSet/>
      <dgm:spPr/>
      <dgm:t>
        <a:bodyPr/>
        <a:lstStyle/>
        <a:p>
          <a:pPr algn="ctr"/>
          <a:r>
            <a:rPr lang="zh-CN" altLang="en-US" dirty="0"/>
            <a:t>舵机</a:t>
          </a:r>
        </a:p>
      </dgm:t>
    </dgm:pt>
    <dgm:pt modelId="{5D2C41C1-2CE6-4106-AD49-52577A5CC2D0}" cxnId="{59D70D46-C239-4DF5-ABB7-52D8F203F28B}" type="parTrans">
      <dgm:prSet/>
      <dgm:spPr/>
      <dgm:t>
        <a:bodyPr/>
        <a:lstStyle/>
        <a:p>
          <a:pPr algn="ctr"/>
          <a:endParaRPr lang="zh-CN" altLang="en-US"/>
        </a:p>
      </dgm:t>
    </dgm:pt>
    <dgm:pt modelId="{0DC8DD17-A872-4704-9381-61559702C0B4}" cxnId="{59D70D46-C239-4DF5-ABB7-52D8F203F28B}" type="sibTrans">
      <dgm:prSet/>
      <dgm:spPr/>
      <dgm:t>
        <a:bodyPr/>
        <a:lstStyle/>
        <a:p>
          <a:pPr algn="ctr"/>
          <a:endParaRPr lang="zh-CN" altLang="en-US"/>
        </a:p>
      </dgm:t>
    </dgm:pt>
    <dgm:pt modelId="{DFABC9D0-CD0E-4F3D-84DD-0AD9E1B26556}">
      <dgm:prSet/>
      <dgm:spPr/>
      <dgm:t>
        <a:bodyPr/>
        <a:lstStyle/>
        <a:p>
          <a:pPr algn="ctr"/>
          <a:r>
            <a:rPr lang="zh-CN" altLang="en-US" dirty="0"/>
            <a:t>推杆</a:t>
          </a:r>
        </a:p>
      </dgm:t>
    </dgm:pt>
    <dgm:pt modelId="{E35BF078-50E5-41E3-ACDB-8DBE34D8E9C0}" cxnId="{DD777A2C-0E10-4B8A-A328-FF92369FCFDE}" type="parTrans">
      <dgm:prSet/>
      <dgm:spPr/>
      <dgm:t>
        <a:bodyPr/>
        <a:lstStyle/>
        <a:p>
          <a:pPr algn="ctr"/>
          <a:endParaRPr lang="zh-CN" altLang="en-US"/>
        </a:p>
      </dgm:t>
    </dgm:pt>
    <dgm:pt modelId="{44482447-7EBD-4316-ADDE-A64F6C560C15}" cxnId="{DD777A2C-0E10-4B8A-A328-FF92369FCFDE}" type="sibTrans">
      <dgm:prSet/>
      <dgm:spPr/>
      <dgm:t>
        <a:bodyPr/>
        <a:lstStyle/>
        <a:p>
          <a:pPr algn="ctr"/>
          <a:endParaRPr lang="zh-CN" altLang="en-US"/>
        </a:p>
      </dgm:t>
    </dgm:pt>
    <dgm:pt modelId="{915D0C98-8865-4E2F-ADC3-C2A6659FAF54}">
      <dgm:prSet/>
      <dgm:spPr/>
      <dgm:t>
        <a:bodyPr/>
        <a:lstStyle/>
        <a:p>
          <a:pPr algn="ctr"/>
          <a:r>
            <a:rPr lang="zh-CN" altLang="en-US" dirty="0"/>
            <a:t>电机</a:t>
          </a:r>
        </a:p>
      </dgm:t>
    </dgm:pt>
    <dgm:pt modelId="{1755C84A-DADB-4934-9690-A08A61458FBF}" cxnId="{96477653-7E83-4CCB-B4BA-B6B7DA90D7F5}" type="parTrans">
      <dgm:prSet/>
      <dgm:spPr/>
      <dgm:t>
        <a:bodyPr/>
        <a:lstStyle/>
        <a:p>
          <a:pPr algn="ctr"/>
          <a:endParaRPr lang="zh-CN" altLang="en-US"/>
        </a:p>
      </dgm:t>
    </dgm:pt>
    <dgm:pt modelId="{327039F4-A88A-498D-8024-0062BFE777BA}" cxnId="{96477653-7E83-4CCB-B4BA-B6B7DA90D7F5}" type="sibTrans">
      <dgm:prSet/>
      <dgm:spPr/>
      <dgm:t>
        <a:bodyPr/>
        <a:lstStyle/>
        <a:p>
          <a:pPr algn="ctr"/>
          <a:endParaRPr lang="zh-CN" altLang="en-US"/>
        </a:p>
      </dgm:t>
    </dgm:pt>
    <dgm:pt modelId="{E313F1D8-6DC8-42EF-9534-2305205C4305}">
      <dgm:prSet/>
      <dgm:spPr/>
      <dgm:t>
        <a:bodyPr/>
        <a:lstStyle/>
        <a:p>
          <a:pPr algn="ctr"/>
          <a:r>
            <a:rPr lang="zh-CN" altLang="en-US" dirty="0"/>
            <a:t>滑台</a:t>
          </a:r>
        </a:p>
      </dgm:t>
    </dgm:pt>
    <dgm:pt modelId="{8CE4BA46-959C-476F-BDB8-125F8F601A8A}" cxnId="{AFE3BE36-467E-46D0-85F4-E28705073AC5}" type="parTrans">
      <dgm:prSet/>
      <dgm:spPr/>
      <dgm:t>
        <a:bodyPr/>
        <a:lstStyle/>
        <a:p>
          <a:pPr algn="ctr"/>
          <a:endParaRPr lang="zh-CN" altLang="en-US"/>
        </a:p>
      </dgm:t>
    </dgm:pt>
    <dgm:pt modelId="{61374D38-5C54-4AD4-92D3-F631BBB0464F}" cxnId="{AFE3BE36-467E-46D0-85F4-E28705073AC5}" type="sibTrans">
      <dgm:prSet/>
      <dgm:spPr/>
      <dgm:t>
        <a:bodyPr/>
        <a:lstStyle/>
        <a:p>
          <a:pPr algn="ctr"/>
          <a:endParaRPr lang="zh-CN" altLang="en-US"/>
        </a:p>
      </dgm:t>
    </dgm:pt>
    <dgm:pt modelId="{1C17870C-9134-4CFE-A9F0-77580DC9A0DE}">
      <dgm:prSet/>
      <dgm:spPr/>
      <dgm:t>
        <a:bodyPr/>
        <a:lstStyle/>
        <a:p>
          <a:pPr algn="ctr"/>
          <a:r>
            <a:rPr lang="zh-CN" altLang="en-US" dirty="0"/>
            <a:t>舵机</a:t>
          </a:r>
        </a:p>
      </dgm:t>
    </dgm:pt>
    <dgm:pt modelId="{B394D230-A76D-41D7-B7F7-5D33388B5E19}" cxnId="{DAF9CA53-65AC-4740-B4CD-ACE5C3D06E73}" type="parTrans">
      <dgm:prSet/>
      <dgm:spPr/>
      <dgm:t>
        <a:bodyPr/>
        <a:lstStyle/>
        <a:p>
          <a:pPr algn="ctr"/>
          <a:endParaRPr lang="zh-CN" altLang="en-US"/>
        </a:p>
      </dgm:t>
    </dgm:pt>
    <dgm:pt modelId="{DF0CD9B2-89D3-40D0-9304-52FE36F98511}" cxnId="{DAF9CA53-65AC-4740-B4CD-ACE5C3D06E73}" type="sibTrans">
      <dgm:prSet/>
      <dgm:spPr/>
      <dgm:t>
        <a:bodyPr/>
        <a:lstStyle/>
        <a:p>
          <a:pPr algn="ctr"/>
          <a:endParaRPr lang="zh-CN" altLang="en-US"/>
        </a:p>
      </dgm:t>
    </dgm:pt>
    <dgm:pt modelId="{05F1B82A-DAC2-44DF-AB4D-ACCDED8FC820}" type="pres">
      <dgm:prSet presAssocID="{2A71CEA1-2A31-4B62-968A-544BAF70C0AA}" presName="diagram" presStyleCnt="0">
        <dgm:presLayoutVars>
          <dgm:chPref val="1"/>
          <dgm:dir/>
          <dgm:animOne val="branch"/>
          <dgm:animLvl val="lvl"/>
          <dgm:resizeHandles val="exact"/>
        </dgm:presLayoutVars>
      </dgm:prSet>
      <dgm:spPr/>
      <dgm:t>
        <a:bodyPr/>
        <a:lstStyle/>
        <a:p>
          <a:endParaRPr lang="zh-CN" altLang="en-US"/>
        </a:p>
      </dgm:t>
    </dgm:pt>
    <dgm:pt modelId="{41B5F3D3-3C0D-4E1F-B9F2-B47756E44032}" type="pres">
      <dgm:prSet presAssocID="{8C23E62D-CF55-4DAC-AF96-FD88C240ED89}" presName="root1" presStyleCnt="0"/>
      <dgm:spPr/>
      <dgm:t>
        <a:bodyPr/>
        <a:lstStyle/>
        <a:p>
          <a:endParaRPr lang="zh-CN" altLang="en-US"/>
        </a:p>
      </dgm:t>
    </dgm:pt>
    <dgm:pt modelId="{29A5280A-E323-4F90-AD6E-FE14FAAD52A1}" type="pres">
      <dgm:prSet presAssocID="{8C23E62D-CF55-4DAC-AF96-FD88C240ED89}" presName="LevelOneTextNode" presStyleLbl="node0" presStyleIdx="0" presStyleCnt="1" custScaleX="224930" custLinFactNeighborX="-38490" custLinFactNeighborY="17672">
        <dgm:presLayoutVars>
          <dgm:chPref val="3"/>
        </dgm:presLayoutVars>
      </dgm:prSet>
      <dgm:spPr>
        <a:prstGeom prst="roundRect">
          <a:avLst>
            <a:gd name="adj" fmla="val 10000"/>
          </a:avLst>
        </a:prstGeom>
      </dgm:spPr>
      <dgm:t>
        <a:bodyPr/>
        <a:lstStyle/>
        <a:p>
          <a:endParaRPr lang="zh-CN" altLang="en-US"/>
        </a:p>
      </dgm:t>
    </dgm:pt>
    <dgm:pt modelId="{17E37A43-A735-42F2-A412-F9EFACDD17E3}" type="pres">
      <dgm:prSet presAssocID="{8C23E62D-CF55-4DAC-AF96-FD88C240ED89}" presName="level2hierChild" presStyleCnt="0"/>
      <dgm:spPr/>
      <dgm:t>
        <a:bodyPr/>
        <a:lstStyle/>
        <a:p>
          <a:endParaRPr lang="zh-CN" altLang="en-US"/>
        </a:p>
      </dgm:t>
    </dgm:pt>
    <dgm:pt modelId="{6154BF86-8DD5-4845-9183-16DAF81A3563}" type="pres">
      <dgm:prSet presAssocID="{78CA4F65-E26B-40E7-9416-8C813B8A8BE0}" presName="conn2-1" presStyleLbl="parChTrans1D2" presStyleIdx="0" presStyleCnt="2"/>
      <dgm:spPr>
        <a:custGeom>
          <a:avLst/>
          <a:gdLst/>
          <a:ahLst/>
          <a:cxnLst/>
          <a:rect l="0" t="0" r="0" b="0"/>
          <a:pathLst>
            <a:path>
              <a:moveTo>
                <a:pt x="0" y="21137"/>
              </a:moveTo>
              <a:lnTo>
                <a:pt x="1052989" y="21137"/>
              </a:lnTo>
            </a:path>
          </a:pathLst>
        </a:custGeom>
      </dgm:spPr>
      <dgm:t>
        <a:bodyPr/>
        <a:lstStyle/>
        <a:p>
          <a:endParaRPr lang="zh-CN" altLang="en-US"/>
        </a:p>
      </dgm:t>
    </dgm:pt>
    <dgm:pt modelId="{B8FE0377-35EB-4A2F-B28A-BC0BC84FE8DA}" type="pres">
      <dgm:prSet presAssocID="{78CA4F65-E26B-40E7-9416-8C813B8A8BE0}" presName="connTx" presStyleLbl="parChTrans1D2" presStyleIdx="0" presStyleCnt="2"/>
      <dgm:spPr/>
      <dgm:t>
        <a:bodyPr/>
        <a:lstStyle/>
        <a:p>
          <a:endParaRPr lang="zh-CN" altLang="en-US"/>
        </a:p>
      </dgm:t>
    </dgm:pt>
    <dgm:pt modelId="{94839D2F-3D06-427F-BF08-805845CB71A7}" type="pres">
      <dgm:prSet presAssocID="{96F4D0F3-9FEE-4CF3-B71E-85DF1474D663}" presName="root2" presStyleCnt="0"/>
      <dgm:spPr/>
      <dgm:t>
        <a:bodyPr/>
        <a:lstStyle/>
        <a:p>
          <a:endParaRPr lang="zh-CN" altLang="en-US"/>
        </a:p>
      </dgm:t>
    </dgm:pt>
    <dgm:pt modelId="{A8FC8829-477B-4A64-A159-01828BCBC933}" type="pres">
      <dgm:prSet presAssocID="{96F4D0F3-9FEE-4CF3-B71E-85DF1474D663}" presName="LevelTwoTextNode" presStyleLbl="node2" presStyleIdx="0" presStyleCnt="2">
        <dgm:presLayoutVars>
          <dgm:chPref val="3"/>
        </dgm:presLayoutVars>
      </dgm:prSet>
      <dgm:spPr>
        <a:prstGeom prst="roundRect">
          <a:avLst>
            <a:gd name="adj" fmla="val 10000"/>
          </a:avLst>
        </a:prstGeom>
      </dgm:spPr>
      <dgm:t>
        <a:bodyPr/>
        <a:lstStyle/>
        <a:p>
          <a:endParaRPr lang="zh-CN" altLang="en-US"/>
        </a:p>
      </dgm:t>
    </dgm:pt>
    <dgm:pt modelId="{4800A472-3D96-4D5D-AE6B-08FA59E0DDAC}" type="pres">
      <dgm:prSet presAssocID="{96F4D0F3-9FEE-4CF3-B71E-85DF1474D663}" presName="level3hierChild" presStyleCnt="0"/>
      <dgm:spPr/>
      <dgm:t>
        <a:bodyPr/>
        <a:lstStyle/>
        <a:p>
          <a:endParaRPr lang="zh-CN" altLang="en-US"/>
        </a:p>
      </dgm:t>
    </dgm:pt>
    <dgm:pt modelId="{4F879F44-A901-45C1-9BE3-E12E4BAE76DC}" type="pres">
      <dgm:prSet presAssocID="{C02FA899-76F5-4B6D-8F6F-90A68156BCA6}" presName="conn2-1" presStyleLbl="parChTrans1D3" presStyleIdx="0" presStyleCnt="8"/>
      <dgm:spPr/>
      <dgm:t>
        <a:bodyPr/>
        <a:lstStyle/>
        <a:p>
          <a:endParaRPr lang="zh-CN" altLang="en-US"/>
        </a:p>
      </dgm:t>
    </dgm:pt>
    <dgm:pt modelId="{1EA0911B-AF1D-4FF9-9E84-2A49E1DDD6BB}" type="pres">
      <dgm:prSet presAssocID="{C02FA899-76F5-4B6D-8F6F-90A68156BCA6}" presName="connTx" presStyleLbl="parChTrans1D3" presStyleIdx="0" presStyleCnt="8"/>
      <dgm:spPr/>
      <dgm:t>
        <a:bodyPr/>
        <a:lstStyle/>
        <a:p>
          <a:endParaRPr lang="zh-CN" altLang="en-US"/>
        </a:p>
      </dgm:t>
    </dgm:pt>
    <dgm:pt modelId="{83DDA699-CF59-4755-9C8E-EE22AFAAA79B}" type="pres">
      <dgm:prSet presAssocID="{CDD1412E-5108-4AE7-BFA2-8311741D8812}" presName="root2" presStyleCnt="0"/>
      <dgm:spPr/>
      <dgm:t>
        <a:bodyPr/>
        <a:lstStyle/>
        <a:p>
          <a:endParaRPr lang="zh-CN" altLang="en-US"/>
        </a:p>
      </dgm:t>
    </dgm:pt>
    <dgm:pt modelId="{14D80EDF-3938-4C73-8025-F60F9CA2C92E}" type="pres">
      <dgm:prSet presAssocID="{CDD1412E-5108-4AE7-BFA2-8311741D8812}" presName="LevelTwoTextNode" presStyleLbl="node3" presStyleIdx="0" presStyleCnt="8">
        <dgm:presLayoutVars>
          <dgm:chPref val="3"/>
        </dgm:presLayoutVars>
      </dgm:prSet>
      <dgm:spPr/>
      <dgm:t>
        <a:bodyPr/>
        <a:lstStyle/>
        <a:p>
          <a:endParaRPr lang="zh-CN" altLang="en-US"/>
        </a:p>
      </dgm:t>
    </dgm:pt>
    <dgm:pt modelId="{019F01FD-C79A-4173-A0A6-DE70260739B2}" type="pres">
      <dgm:prSet presAssocID="{CDD1412E-5108-4AE7-BFA2-8311741D8812}" presName="level3hierChild" presStyleCnt="0"/>
      <dgm:spPr/>
      <dgm:t>
        <a:bodyPr/>
        <a:lstStyle/>
        <a:p>
          <a:endParaRPr lang="zh-CN" altLang="en-US"/>
        </a:p>
      </dgm:t>
    </dgm:pt>
    <dgm:pt modelId="{A3DECD4E-1C62-4651-A110-DB03475D6BC6}" type="pres">
      <dgm:prSet presAssocID="{7083A46F-1C0D-482C-A591-4AE2ECE7B005}" presName="conn2-1" presStyleLbl="parChTrans1D3" presStyleIdx="1" presStyleCnt="8"/>
      <dgm:spPr/>
      <dgm:t>
        <a:bodyPr/>
        <a:lstStyle/>
        <a:p>
          <a:endParaRPr lang="zh-CN" altLang="en-US"/>
        </a:p>
      </dgm:t>
    </dgm:pt>
    <dgm:pt modelId="{96FFE8B9-410F-4A9E-9DE6-98AEA6EC04A0}" type="pres">
      <dgm:prSet presAssocID="{7083A46F-1C0D-482C-A591-4AE2ECE7B005}" presName="connTx" presStyleLbl="parChTrans1D3" presStyleIdx="1" presStyleCnt="8"/>
      <dgm:spPr/>
      <dgm:t>
        <a:bodyPr/>
        <a:lstStyle/>
        <a:p>
          <a:endParaRPr lang="zh-CN" altLang="en-US"/>
        </a:p>
      </dgm:t>
    </dgm:pt>
    <dgm:pt modelId="{6E0223BF-9DA8-4A55-9B07-74CA679969BE}" type="pres">
      <dgm:prSet presAssocID="{C878CB5E-CCDD-4CF6-8809-705BDCD44BF7}" presName="root2" presStyleCnt="0"/>
      <dgm:spPr/>
      <dgm:t>
        <a:bodyPr/>
        <a:lstStyle/>
        <a:p>
          <a:endParaRPr lang="zh-CN" altLang="en-US"/>
        </a:p>
      </dgm:t>
    </dgm:pt>
    <dgm:pt modelId="{EF82993C-C740-4901-93F3-5A4A61000F36}" type="pres">
      <dgm:prSet presAssocID="{C878CB5E-CCDD-4CF6-8809-705BDCD44BF7}" presName="LevelTwoTextNode" presStyleLbl="node3" presStyleIdx="1" presStyleCnt="8">
        <dgm:presLayoutVars>
          <dgm:chPref val="3"/>
        </dgm:presLayoutVars>
      </dgm:prSet>
      <dgm:spPr/>
      <dgm:t>
        <a:bodyPr/>
        <a:lstStyle/>
        <a:p>
          <a:endParaRPr lang="zh-CN" altLang="en-US"/>
        </a:p>
      </dgm:t>
    </dgm:pt>
    <dgm:pt modelId="{2321C967-3269-441D-846D-C5A671D58AAB}" type="pres">
      <dgm:prSet presAssocID="{C878CB5E-CCDD-4CF6-8809-705BDCD44BF7}" presName="level3hierChild" presStyleCnt="0"/>
      <dgm:spPr/>
      <dgm:t>
        <a:bodyPr/>
        <a:lstStyle/>
        <a:p>
          <a:endParaRPr lang="zh-CN" altLang="en-US"/>
        </a:p>
      </dgm:t>
    </dgm:pt>
    <dgm:pt modelId="{9A960AAF-8EA2-4C30-BBBC-E1DEDF18CD20}" type="pres">
      <dgm:prSet presAssocID="{B7E39659-D42B-42BA-A305-CEF27E337A4F}" presName="conn2-1" presStyleLbl="parChTrans1D3" presStyleIdx="2" presStyleCnt="8"/>
      <dgm:spPr/>
      <dgm:t>
        <a:bodyPr/>
        <a:lstStyle/>
        <a:p>
          <a:endParaRPr lang="zh-CN" altLang="en-US"/>
        </a:p>
      </dgm:t>
    </dgm:pt>
    <dgm:pt modelId="{02CB2A81-C575-4AE4-BECA-6248F8B43215}" type="pres">
      <dgm:prSet presAssocID="{B7E39659-D42B-42BA-A305-CEF27E337A4F}" presName="connTx" presStyleLbl="parChTrans1D3" presStyleIdx="2" presStyleCnt="8"/>
      <dgm:spPr/>
      <dgm:t>
        <a:bodyPr/>
        <a:lstStyle/>
        <a:p>
          <a:endParaRPr lang="zh-CN" altLang="en-US"/>
        </a:p>
      </dgm:t>
    </dgm:pt>
    <dgm:pt modelId="{621BDB3C-7069-4C8A-8B09-EACA1136B125}" type="pres">
      <dgm:prSet presAssocID="{BF79EB17-7B99-4A48-8DD0-C8EB15FBAC59}" presName="root2" presStyleCnt="0"/>
      <dgm:spPr/>
      <dgm:t>
        <a:bodyPr/>
        <a:lstStyle/>
        <a:p>
          <a:endParaRPr lang="zh-CN" altLang="en-US"/>
        </a:p>
      </dgm:t>
    </dgm:pt>
    <dgm:pt modelId="{43452EDE-8A3E-4CAC-A4FC-355A7688977C}" type="pres">
      <dgm:prSet presAssocID="{BF79EB17-7B99-4A48-8DD0-C8EB15FBAC59}" presName="LevelTwoTextNode" presStyleLbl="node3" presStyleIdx="2" presStyleCnt="8">
        <dgm:presLayoutVars>
          <dgm:chPref val="3"/>
        </dgm:presLayoutVars>
      </dgm:prSet>
      <dgm:spPr/>
      <dgm:t>
        <a:bodyPr/>
        <a:lstStyle/>
        <a:p>
          <a:endParaRPr lang="zh-CN" altLang="en-US"/>
        </a:p>
      </dgm:t>
    </dgm:pt>
    <dgm:pt modelId="{323DFDD7-A33B-4825-9DA0-3EE74AD318E3}" type="pres">
      <dgm:prSet presAssocID="{BF79EB17-7B99-4A48-8DD0-C8EB15FBAC59}" presName="level3hierChild" presStyleCnt="0"/>
      <dgm:spPr/>
      <dgm:t>
        <a:bodyPr/>
        <a:lstStyle/>
        <a:p>
          <a:endParaRPr lang="zh-CN" altLang="en-US"/>
        </a:p>
      </dgm:t>
    </dgm:pt>
    <dgm:pt modelId="{B574F9BE-B12A-4BFD-A856-6AB57DB91F7B}" type="pres">
      <dgm:prSet presAssocID="{5D2C41C1-2CE6-4106-AD49-52577A5CC2D0}" presName="conn2-1" presStyleLbl="parChTrans1D3" presStyleIdx="3" presStyleCnt="8"/>
      <dgm:spPr/>
      <dgm:t>
        <a:bodyPr/>
        <a:lstStyle/>
        <a:p>
          <a:endParaRPr lang="zh-CN" altLang="en-US"/>
        </a:p>
      </dgm:t>
    </dgm:pt>
    <dgm:pt modelId="{53839BBC-2441-4E2F-B32A-B00FE6D774B5}" type="pres">
      <dgm:prSet presAssocID="{5D2C41C1-2CE6-4106-AD49-52577A5CC2D0}" presName="connTx" presStyleLbl="parChTrans1D3" presStyleIdx="3" presStyleCnt="8"/>
      <dgm:spPr/>
      <dgm:t>
        <a:bodyPr/>
        <a:lstStyle/>
        <a:p>
          <a:endParaRPr lang="zh-CN" altLang="en-US"/>
        </a:p>
      </dgm:t>
    </dgm:pt>
    <dgm:pt modelId="{A2595079-AC84-4AF0-9D67-AAFB1AFB36BB}" type="pres">
      <dgm:prSet presAssocID="{3548E870-77C1-40CA-8D26-682BA0A7EFA1}" presName="root2" presStyleCnt="0"/>
      <dgm:spPr/>
      <dgm:t>
        <a:bodyPr/>
        <a:lstStyle/>
        <a:p>
          <a:endParaRPr lang="zh-CN" altLang="en-US"/>
        </a:p>
      </dgm:t>
    </dgm:pt>
    <dgm:pt modelId="{9A5F7024-06FD-4A3C-8FFC-C72A34E5D76C}" type="pres">
      <dgm:prSet presAssocID="{3548E870-77C1-40CA-8D26-682BA0A7EFA1}" presName="LevelTwoTextNode" presStyleLbl="node3" presStyleIdx="3" presStyleCnt="8">
        <dgm:presLayoutVars>
          <dgm:chPref val="3"/>
        </dgm:presLayoutVars>
      </dgm:prSet>
      <dgm:spPr/>
      <dgm:t>
        <a:bodyPr/>
        <a:lstStyle/>
        <a:p>
          <a:endParaRPr lang="zh-CN" altLang="en-US"/>
        </a:p>
      </dgm:t>
    </dgm:pt>
    <dgm:pt modelId="{754FD93F-6C8F-46CF-8C3D-6A263462282D}" type="pres">
      <dgm:prSet presAssocID="{3548E870-77C1-40CA-8D26-682BA0A7EFA1}" presName="level3hierChild" presStyleCnt="0"/>
      <dgm:spPr/>
      <dgm:t>
        <a:bodyPr/>
        <a:lstStyle/>
        <a:p>
          <a:endParaRPr lang="zh-CN" altLang="en-US"/>
        </a:p>
      </dgm:t>
    </dgm:pt>
    <dgm:pt modelId="{C707BFF2-A013-4D0B-A78D-6015B3283DCC}" type="pres">
      <dgm:prSet presAssocID="{9F4A1B64-B064-4762-A727-1ACE0EA6EF8B}" presName="conn2-1" presStyleLbl="parChTrans1D2" presStyleIdx="1" presStyleCnt="2"/>
      <dgm:spPr>
        <a:custGeom>
          <a:avLst/>
          <a:gdLst/>
          <a:ahLst/>
          <a:cxnLst/>
          <a:rect l="0" t="0" r="0" b="0"/>
          <a:pathLst>
            <a:path>
              <a:moveTo>
                <a:pt x="0" y="21137"/>
              </a:moveTo>
              <a:lnTo>
                <a:pt x="601325" y="21137"/>
              </a:lnTo>
            </a:path>
          </a:pathLst>
        </a:custGeom>
      </dgm:spPr>
      <dgm:t>
        <a:bodyPr/>
        <a:lstStyle/>
        <a:p>
          <a:endParaRPr lang="zh-CN" altLang="en-US"/>
        </a:p>
      </dgm:t>
    </dgm:pt>
    <dgm:pt modelId="{AB22868F-D1C6-4C66-AB7D-84C86E387A9A}" type="pres">
      <dgm:prSet presAssocID="{9F4A1B64-B064-4762-A727-1ACE0EA6EF8B}" presName="connTx" presStyleLbl="parChTrans1D2" presStyleIdx="1" presStyleCnt="2"/>
      <dgm:spPr/>
      <dgm:t>
        <a:bodyPr/>
        <a:lstStyle/>
        <a:p>
          <a:endParaRPr lang="zh-CN" altLang="en-US"/>
        </a:p>
      </dgm:t>
    </dgm:pt>
    <dgm:pt modelId="{CF6D7972-C7B6-4D68-A5AD-8B79FE4EC0E7}" type="pres">
      <dgm:prSet presAssocID="{76CCFD68-31F9-4CC1-9292-D97678708921}" presName="root2" presStyleCnt="0"/>
      <dgm:spPr/>
      <dgm:t>
        <a:bodyPr/>
        <a:lstStyle/>
        <a:p>
          <a:endParaRPr lang="zh-CN" altLang="en-US"/>
        </a:p>
      </dgm:t>
    </dgm:pt>
    <dgm:pt modelId="{60079481-0726-4B55-934F-51F0DED478DA}" type="pres">
      <dgm:prSet presAssocID="{76CCFD68-31F9-4CC1-9292-D97678708921}" presName="LevelTwoTextNode" presStyleLbl="node2" presStyleIdx="1" presStyleCnt="2" custLinFactNeighborX="-5388" custLinFactNeighborY="8621">
        <dgm:presLayoutVars>
          <dgm:chPref val="3"/>
        </dgm:presLayoutVars>
      </dgm:prSet>
      <dgm:spPr>
        <a:prstGeom prst="roundRect">
          <a:avLst>
            <a:gd name="adj" fmla="val 10000"/>
          </a:avLst>
        </a:prstGeom>
      </dgm:spPr>
      <dgm:t>
        <a:bodyPr/>
        <a:lstStyle/>
        <a:p>
          <a:endParaRPr lang="zh-CN" altLang="en-US"/>
        </a:p>
      </dgm:t>
    </dgm:pt>
    <dgm:pt modelId="{53AD3C4B-87E5-4007-982E-4094A63F9248}" type="pres">
      <dgm:prSet presAssocID="{76CCFD68-31F9-4CC1-9292-D97678708921}" presName="level3hierChild" presStyleCnt="0"/>
      <dgm:spPr/>
      <dgm:t>
        <a:bodyPr/>
        <a:lstStyle/>
        <a:p>
          <a:endParaRPr lang="zh-CN" altLang="en-US"/>
        </a:p>
      </dgm:t>
    </dgm:pt>
    <dgm:pt modelId="{279D2F93-9390-4A96-810A-F008DDD74C4A}" type="pres">
      <dgm:prSet presAssocID="{E35BF078-50E5-41E3-ACDB-8DBE34D8E9C0}" presName="conn2-1" presStyleLbl="parChTrans1D3" presStyleIdx="4" presStyleCnt="8"/>
      <dgm:spPr/>
      <dgm:t>
        <a:bodyPr/>
        <a:lstStyle/>
        <a:p>
          <a:endParaRPr lang="zh-CN" altLang="en-US"/>
        </a:p>
      </dgm:t>
    </dgm:pt>
    <dgm:pt modelId="{C92E62B9-53CD-4B78-AD99-16DF2A72BBBD}" type="pres">
      <dgm:prSet presAssocID="{E35BF078-50E5-41E3-ACDB-8DBE34D8E9C0}" presName="connTx" presStyleLbl="parChTrans1D3" presStyleIdx="4" presStyleCnt="8"/>
      <dgm:spPr/>
      <dgm:t>
        <a:bodyPr/>
        <a:lstStyle/>
        <a:p>
          <a:endParaRPr lang="zh-CN" altLang="en-US"/>
        </a:p>
      </dgm:t>
    </dgm:pt>
    <dgm:pt modelId="{DC4C8F1E-B58D-4254-A5AC-507BA34E0DB1}" type="pres">
      <dgm:prSet presAssocID="{DFABC9D0-CD0E-4F3D-84DD-0AD9E1B26556}" presName="root2" presStyleCnt="0"/>
      <dgm:spPr/>
      <dgm:t>
        <a:bodyPr/>
        <a:lstStyle/>
        <a:p>
          <a:endParaRPr lang="zh-CN" altLang="en-US"/>
        </a:p>
      </dgm:t>
    </dgm:pt>
    <dgm:pt modelId="{26FF4BFC-07F0-4F50-8A16-43098E904156}" type="pres">
      <dgm:prSet presAssocID="{DFABC9D0-CD0E-4F3D-84DD-0AD9E1B26556}" presName="LevelTwoTextNode" presStyleLbl="node3" presStyleIdx="4" presStyleCnt="8">
        <dgm:presLayoutVars>
          <dgm:chPref val="3"/>
        </dgm:presLayoutVars>
      </dgm:prSet>
      <dgm:spPr/>
      <dgm:t>
        <a:bodyPr/>
        <a:lstStyle/>
        <a:p>
          <a:endParaRPr lang="zh-CN" altLang="en-US"/>
        </a:p>
      </dgm:t>
    </dgm:pt>
    <dgm:pt modelId="{3E447B76-283A-455F-84F5-43D2E268E286}" type="pres">
      <dgm:prSet presAssocID="{DFABC9D0-CD0E-4F3D-84DD-0AD9E1B26556}" presName="level3hierChild" presStyleCnt="0"/>
      <dgm:spPr/>
      <dgm:t>
        <a:bodyPr/>
        <a:lstStyle/>
        <a:p>
          <a:endParaRPr lang="zh-CN" altLang="en-US"/>
        </a:p>
      </dgm:t>
    </dgm:pt>
    <dgm:pt modelId="{04A496ED-18E2-4DF1-AE54-3703FD72E68C}" type="pres">
      <dgm:prSet presAssocID="{1755C84A-DADB-4934-9690-A08A61458FBF}" presName="conn2-1" presStyleLbl="parChTrans1D3" presStyleIdx="5" presStyleCnt="8"/>
      <dgm:spPr/>
      <dgm:t>
        <a:bodyPr/>
        <a:lstStyle/>
        <a:p>
          <a:endParaRPr lang="zh-CN" altLang="en-US"/>
        </a:p>
      </dgm:t>
    </dgm:pt>
    <dgm:pt modelId="{5785BFB8-D2BE-44BC-B3C0-AC6A6B82B9AF}" type="pres">
      <dgm:prSet presAssocID="{1755C84A-DADB-4934-9690-A08A61458FBF}" presName="connTx" presStyleLbl="parChTrans1D3" presStyleIdx="5" presStyleCnt="8"/>
      <dgm:spPr/>
      <dgm:t>
        <a:bodyPr/>
        <a:lstStyle/>
        <a:p>
          <a:endParaRPr lang="zh-CN" altLang="en-US"/>
        </a:p>
      </dgm:t>
    </dgm:pt>
    <dgm:pt modelId="{B6214412-CEDC-49F0-B853-28FF9939ED5A}" type="pres">
      <dgm:prSet presAssocID="{915D0C98-8865-4E2F-ADC3-C2A6659FAF54}" presName="root2" presStyleCnt="0"/>
      <dgm:spPr/>
      <dgm:t>
        <a:bodyPr/>
        <a:lstStyle/>
        <a:p>
          <a:endParaRPr lang="zh-CN" altLang="en-US"/>
        </a:p>
      </dgm:t>
    </dgm:pt>
    <dgm:pt modelId="{A7C1F81B-FDBA-4BF8-91B7-8545E1B8DC8C}" type="pres">
      <dgm:prSet presAssocID="{915D0C98-8865-4E2F-ADC3-C2A6659FAF54}" presName="LevelTwoTextNode" presStyleLbl="node3" presStyleIdx="5" presStyleCnt="8">
        <dgm:presLayoutVars>
          <dgm:chPref val="3"/>
        </dgm:presLayoutVars>
      </dgm:prSet>
      <dgm:spPr/>
      <dgm:t>
        <a:bodyPr/>
        <a:lstStyle/>
        <a:p>
          <a:endParaRPr lang="zh-CN" altLang="en-US"/>
        </a:p>
      </dgm:t>
    </dgm:pt>
    <dgm:pt modelId="{1AE88C34-E614-4418-8D7A-822B866007A2}" type="pres">
      <dgm:prSet presAssocID="{915D0C98-8865-4E2F-ADC3-C2A6659FAF54}" presName="level3hierChild" presStyleCnt="0"/>
      <dgm:spPr/>
      <dgm:t>
        <a:bodyPr/>
        <a:lstStyle/>
        <a:p>
          <a:endParaRPr lang="zh-CN" altLang="en-US"/>
        </a:p>
      </dgm:t>
    </dgm:pt>
    <dgm:pt modelId="{588424E3-491A-401F-A7B3-DD0CC6ED667D}" type="pres">
      <dgm:prSet presAssocID="{8CE4BA46-959C-476F-BDB8-125F8F601A8A}" presName="conn2-1" presStyleLbl="parChTrans1D3" presStyleIdx="6" presStyleCnt="8"/>
      <dgm:spPr/>
      <dgm:t>
        <a:bodyPr/>
        <a:lstStyle/>
        <a:p>
          <a:endParaRPr lang="zh-CN" altLang="en-US"/>
        </a:p>
      </dgm:t>
    </dgm:pt>
    <dgm:pt modelId="{201E8810-34DC-40C9-8D17-A6A5C6FF9EF5}" type="pres">
      <dgm:prSet presAssocID="{8CE4BA46-959C-476F-BDB8-125F8F601A8A}" presName="connTx" presStyleLbl="parChTrans1D3" presStyleIdx="6" presStyleCnt="8"/>
      <dgm:spPr/>
      <dgm:t>
        <a:bodyPr/>
        <a:lstStyle/>
        <a:p>
          <a:endParaRPr lang="zh-CN" altLang="en-US"/>
        </a:p>
      </dgm:t>
    </dgm:pt>
    <dgm:pt modelId="{B93872F2-60CB-4AB1-AA53-00A3E3F7FE45}" type="pres">
      <dgm:prSet presAssocID="{E313F1D8-6DC8-42EF-9534-2305205C4305}" presName="root2" presStyleCnt="0"/>
      <dgm:spPr/>
      <dgm:t>
        <a:bodyPr/>
        <a:lstStyle/>
        <a:p>
          <a:endParaRPr lang="zh-CN" altLang="en-US"/>
        </a:p>
      </dgm:t>
    </dgm:pt>
    <dgm:pt modelId="{3E064E5D-B5A1-4DC2-BB12-6C1CD14992CF}" type="pres">
      <dgm:prSet presAssocID="{E313F1D8-6DC8-42EF-9534-2305205C4305}" presName="LevelTwoTextNode" presStyleLbl="node3" presStyleIdx="6" presStyleCnt="8">
        <dgm:presLayoutVars>
          <dgm:chPref val="3"/>
        </dgm:presLayoutVars>
      </dgm:prSet>
      <dgm:spPr/>
      <dgm:t>
        <a:bodyPr/>
        <a:lstStyle/>
        <a:p>
          <a:endParaRPr lang="zh-CN" altLang="en-US"/>
        </a:p>
      </dgm:t>
    </dgm:pt>
    <dgm:pt modelId="{E28395AF-B3BC-4C62-94F8-FAFAC346394F}" type="pres">
      <dgm:prSet presAssocID="{E313F1D8-6DC8-42EF-9534-2305205C4305}" presName="level3hierChild" presStyleCnt="0"/>
      <dgm:spPr/>
      <dgm:t>
        <a:bodyPr/>
        <a:lstStyle/>
        <a:p>
          <a:endParaRPr lang="zh-CN" altLang="en-US"/>
        </a:p>
      </dgm:t>
    </dgm:pt>
    <dgm:pt modelId="{928FFDDE-43F2-4EB3-81DA-3AD58EA7DA19}" type="pres">
      <dgm:prSet presAssocID="{B394D230-A76D-41D7-B7F7-5D33388B5E19}" presName="conn2-1" presStyleLbl="parChTrans1D3" presStyleIdx="7" presStyleCnt="8"/>
      <dgm:spPr/>
      <dgm:t>
        <a:bodyPr/>
        <a:lstStyle/>
        <a:p>
          <a:endParaRPr lang="zh-CN" altLang="en-US"/>
        </a:p>
      </dgm:t>
    </dgm:pt>
    <dgm:pt modelId="{072F94A9-096E-40B2-8D5F-DFC0ADF498AD}" type="pres">
      <dgm:prSet presAssocID="{B394D230-A76D-41D7-B7F7-5D33388B5E19}" presName="connTx" presStyleLbl="parChTrans1D3" presStyleIdx="7" presStyleCnt="8"/>
      <dgm:spPr/>
      <dgm:t>
        <a:bodyPr/>
        <a:lstStyle/>
        <a:p>
          <a:endParaRPr lang="zh-CN" altLang="en-US"/>
        </a:p>
      </dgm:t>
    </dgm:pt>
    <dgm:pt modelId="{D63BBAD7-9752-4D2E-9E3C-9ED747885A69}" type="pres">
      <dgm:prSet presAssocID="{1C17870C-9134-4CFE-A9F0-77580DC9A0DE}" presName="root2" presStyleCnt="0"/>
      <dgm:spPr/>
      <dgm:t>
        <a:bodyPr/>
        <a:lstStyle/>
        <a:p>
          <a:endParaRPr lang="zh-CN" altLang="en-US"/>
        </a:p>
      </dgm:t>
    </dgm:pt>
    <dgm:pt modelId="{1E59CEB0-FB13-409E-8EB4-41DF4A7A4D74}" type="pres">
      <dgm:prSet presAssocID="{1C17870C-9134-4CFE-A9F0-77580DC9A0DE}" presName="LevelTwoTextNode" presStyleLbl="node3" presStyleIdx="7" presStyleCnt="8">
        <dgm:presLayoutVars>
          <dgm:chPref val="3"/>
        </dgm:presLayoutVars>
      </dgm:prSet>
      <dgm:spPr/>
      <dgm:t>
        <a:bodyPr/>
        <a:lstStyle/>
        <a:p>
          <a:endParaRPr lang="zh-CN" altLang="en-US"/>
        </a:p>
      </dgm:t>
    </dgm:pt>
    <dgm:pt modelId="{7DF88D8E-18EA-4E4B-8EA4-8BAED39FD2B4}" type="pres">
      <dgm:prSet presAssocID="{1C17870C-9134-4CFE-A9F0-77580DC9A0DE}" presName="level3hierChild" presStyleCnt="0"/>
      <dgm:spPr/>
      <dgm:t>
        <a:bodyPr/>
        <a:lstStyle/>
        <a:p>
          <a:endParaRPr lang="zh-CN" altLang="en-US"/>
        </a:p>
      </dgm:t>
    </dgm:pt>
  </dgm:ptLst>
  <dgm:cxnLst>
    <dgm:cxn modelId="{DD777A2C-0E10-4B8A-A328-FF92369FCFDE}" srcId="{76CCFD68-31F9-4CC1-9292-D97678708921}" destId="{DFABC9D0-CD0E-4F3D-84DD-0AD9E1B26556}" srcOrd="0" destOrd="0" parTransId="{E35BF078-50E5-41E3-ACDB-8DBE34D8E9C0}" sibTransId="{44482447-7EBD-4316-ADDE-A64F6C560C15}"/>
    <dgm:cxn modelId="{B0D14002-BE2D-4BF8-9301-6F9FCD63ECE7}" type="presOf" srcId="{B394D230-A76D-41D7-B7F7-5D33388B5E19}" destId="{928FFDDE-43F2-4EB3-81DA-3AD58EA7DA19}" srcOrd="0" destOrd="0" presId="urn:microsoft.com/office/officeart/2005/8/layout/hierarchy2#2"/>
    <dgm:cxn modelId="{CAC11886-888E-4130-BCCA-FD986AFCE37A}" type="presOf" srcId="{B7E39659-D42B-42BA-A305-CEF27E337A4F}" destId="{9A960AAF-8EA2-4C30-BBBC-E1DEDF18CD20}" srcOrd="0" destOrd="0" presId="urn:microsoft.com/office/officeart/2005/8/layout/hierarchy2#2"/>
    <dgm:cxn modelId="{849ECEAE-6A86-4454-AF27-30B160C9A459}" type="presOf" srcId="{96F4D0F3-9FEE-4CF3-B71E-85DF1474D663}" destId="{A8FC8829-477B-4A64-A159-01828BCBC933}" srcOrd="0" destOrd="0" presId="urn:microsoft.com/office/officeart/2005/8/layout/hierarchy2#2"/>
    <dgm:cxn modelId="{B385C961-C414-4248-A6E5-36F43629082F}" srcId="{96F4D0F3-9FEE-4CF3-B71E-85DF1474D663}" destId="{C878CB5E-CCDD-4CF6-8809-705BDCD44BF7}" srcOrd="1" destOrd="0" parTransId="{7083A46F-1C0D-482C-A591-4AE2ECE7B005}" sibTransId="{CE062314-89DB-4AC0-836F-8D3307AE80FF}"/>
    <dgm:cxn modelId="{59D70D46-C239-4DF5-ABB7-52D8F203F28B}" srcId="{96F4D0F3-9FEE-4CF3-B71E-85DF1474D663}" destId="{3548E870-77C1-40CA-8D26-682BA0A7EFA1}" srcOrd="3" destOrd="0" parTransId="{5D2C41C1-2CE6-4106-AD49-52577A5CC2D0}" sibTransId="{0DC8DD17-A872-4704-9381-61559702C0B4}"/>
    <dgm:cxn modelId="{96477653-7E83-4CCB-B4BA-B6B7DA90D7F5}" srcId="{76CCFD68-31F9-4CC1-9292-D97678708921}" destId="{915D0C98-8865-4E2F-ADC3-C2A6659FAF54}" srcOrd="1" destOrd="0" parTransId="{1755C84A-DADB-4934-9690-A08A61458FBF}" sibTransId="{327039F4-A88A-498D-8024-0062BFE777BA}"/>
    <dgm:cxn modelId="{494D8F1A-A3A0-41D3-85FD-ECF66943A567}" type="presOf" srcId="{8CE4BA46-959C-476F-BDB8-125F8F601A8A}" destId="{588424E3-491A-401F-A7B3-DD0CC6ED667D}" srcOrd="0" destOrd="0" presId="urn:microsoft.com/office/officeart/2005/8/layout/hierarchy2#2"/>
    <dgm:cxn modelId="{2C2831CD-A88C-4E24-8767-4251E950AFB6}" type="presOf" srcId="{8CE4BA46-959C-476F-BDB8-125F8F601A8A}" destId="{201E8810-34DC-40C9-8D17-A6A5C6FF9EF5}" srcOrd="1" destOrd="0" presId="urn:microsoft.com/office/officeart/2005/8/layout/hierarchy2#2"/>
    <dgm:cxn modelId="{04C75AD2-4B71-4670-B7F9-7D1992B85AE3}" type="presOf" srcId="{76CCFD68-31F9-4CC1-9292-D97678708921}" destId="{60079481-0726-4B55-934F-51F0DED478DA}" srcOrd="0" destOrd="0" presId="urn:microsoft.com/office/officeart/2005/8/layout/hierarchy2#2"/>
    <dgm:cxn modelId="{B8C685B1-5087-4ABB-BB32-4D6101C2129E}" type="presOf" srcId="{78CA4F65-E26B-40E7-9416-8C813B8A8BE0}" destId="{6154BF86-8DD5-4845-9183-16DAF81A3563}" srcOrd="0" destOrd="0" presId="urn:microsoft.com/office/officeart/2005/8/layout/hierarchy2#2"/>
    <dgm:cxn modelId="{CB8BC3D7-2425-4B91-8B49-B4FF8E848C8D}" srcId="{8C23E62D-CF55-4DAC-AF96-FD88C240ED89}" destId="{76CCFD68-31F9-4CC1-9292-D97678708921}" srcOrd="1" destOrd="0" parTransId="{9F4A1B64-B064-4762-A727-1ACE0EA6EF8B}" sibTransId="{F39A32EF-AFAE-4895-9BC2-8A76BAEE01DB}"/>
    <dgm:cxn modelId="{7604FC79-6707-44C2-868F-A6C3B55BAA90}" type="presOf" srcId="{915D0C98-8865-4E2F-ADC3-C2A6659FAF54}" destId="{A7C1F81B-FDBA-4BF8-91B7-8545E1B8DC8C}" srcOrd="0" destOrd="0" presId="urn:microsoft.com/office/officeart/2005/8/layout/hierarchy2#2"/>
    <dgm:cxn modelId="{E93A1BF4-F97A-4A2F-9176-2A746A57CDD9}" type="presOf" srcId="{2A71CEA1-2A31-4B62-968A-544BAF70C0AA}" destId="{05F1B82A-DAC2-44DF-AB4D-ACCDED8FC820}" srcOrd="0" destOrd="0" presId="urn:microsoft.com/office/officeart/2005/8/layout/hierarchy2#2"/>
    <dgm:cxn modelId="{55893081-D217-43CE-8716-AE1C6AD12341}" type="presOf" srcId="{5D2C41C1-2CE6-4106-AD49-52577A5CC2D0}" destId="{B574F9BE-B12A-4BFD-A856-6AB57DB91F7B}" srcOrd="0" destOrd="0" presId="urn:microsoft.com/office/officeart/2005/8/layout/hierarchy2#2"/>
    <dgm:cxn modelId="{EC7C957B-2849-4C21-BC25-1E3CB696A2B3}" type="presOf" srcId="{C878CB5E-CCDD-4CF6-8809-705BDCD44BF7}" destId="{EF82993C-C740-4901-93F3-5A4A61000F36}" srcOrd="0" destOrd="0" presId="urn:microsoft.com/office/officeart/2005/8/layout/hierarchy2#2"/>
    <dgm:cxn modelId="{F7E5246A-F2DC-48F0-BFC6-7B637601B4D0}" srcId="{8C23E62D-CF55-4DAC-AF96-FD88C240ED89}" destId="{96F4D0F3-9FEE-4CF3-B71E-85DF1474D663}" srcOrd="0" destOrd="0" parTransId="{78CA4F65-E26B-40E7-9416-8C813B8A8BE0}" sibTransId="{703DB3D2-BC17-40CA-A13C-12FCC0804217}"/>
    <dgm:cxn modelId="{316B6A07-4503-487E-AE7E-65FB794E5496}" type="presOf" srcId="{1C17870C-9134-4CFE-A9F0-77580DC9A0DE}" destId="{1E59CEB0-FB13-409E-8EB4-41DF4A7A4D74}" srcOrd="0" destOrd="0" presId="urn:microsoft.com/office/officeart/2005/8/layout/hierarchy2#2"/>
    <dgm:cxn modelId="{9DC3BFF0-7803-4362-AD0F-26B0EDBB61B9}" type="presOf" srcId="{9F4A1B64-B064-4762-A727-1ACE0EA6EF8B}" destId="{C707BFF2-A013-4D0B-A78D-6015B3283DCC}" srcOrd="0" destOrd="0" presId="urn:microsoft.com/office/officeart/2005/8/layout/hierarchy2#2"/>
    <dgm:cxn modelId="{DE7FB9CA-306C-48AA-B435-74635930D064}" type="presOf" srcId="{3548E870-77C1-40CA-8D26-682BA0A7EFA1}" destId="{9A5F7024-06FD-4A3C-8FFC-C72A34E5D76C}" srcOrd="0" destOrd="0" presId="urn:microsoft.com/office/officeart/2005/8/layout/hierarchy2#2"/>
    <dgm:cxn modelId="{CADD57A1-CD25-463D-9CBA-353850D12ED4}" type="presOf" srcId="{7083A46F-1C0D-482C-A591-4AE2ECE7B005}" destId="{96FFE8B9-410F-4A9E-9DE6-98AEA6EC04A0}" srcOrd="1" destOrd="0" presId="urn:microsoft.com/office/officeart/2005/8/layout/hierarchy2#2"/>
    <dgm:cxn modelId="{719D90A3-06DD-420E-ABD2-4AE07F7011E2}" type="presOf" srcId="{9F4A1B64-B064-4762-A727-1ACE0EA6EF8B}" destId="{AB22868F-D1C6-4C66-AB7D-84C86E387A9A}" srcOrd="1" destOrd="0" presId="urn:microsoft.com/office/officeart/2005/8/layout/hierarchy2#2"/>
    <dgm:cxn modelId="{DAF9CA53-65AC-4740-B4CD-ACE5C3D06E73}" srcId="{76CCFD68-31F9-4CC1-9292-D97678708921}" destId="{1C17870C-9134-4CFE-A9F0-77580DC9A0DE}" srcOrd="3" destOrd="0" parTransId="{B394D230-A76D-41D7-B7F7-5D33388B5E19}" sibTransId="{DF0CD9B2-89D3-40D0-9304-52FE36F98511}"/>
    <dgm:cxn modelId="{3D528AF5-81E8-4597-BB22-FE31E6E2D7B7}" type="presOf" srcId="{BF79EB17-7B99-4A48-8DD0-C8EB15FBAC59}" destId="{43452EDE-8A3E-4CAC-A4FC-355A7688977C}" srcOrd="0" destOrd="0" presId="urn:microsoft.com/office/officeart/2005/8/layout/hierarchy2#2"/>
    <dgm:cxn modelId="{EC33EA89-63B8-4423-9795-90798BA39F64}" srcId="{2A71CEA1-2A31-4B62-968A-544BAF70C0AA}" destId="{8C23E62D-CF55-4DAC-AF96-FD88C240ED89}" srcOrd="0" destOrd="0" parTransId="{955495D4-E8EF-4D59-B071-F80844A340E9}" sibTransId="{22D9557B-580A-4CE3-AA44-CCAAAD3F959E}"/>
    <dgm:cxn modelId="{E1E2DBC8-05E3-46AB-8440-003AEF3972C0}" srcId="{96F4D0F3-9FEE-4CF3-B71E-85DF1474D663}" destId="{CDD1412E-5108-4AE7-BFA2-8311741D8812}" srcOrd="0" destOrd="0" parTransId="{C02FA899-76F5-4B6D-8F6F-90A68156BCA6}" sibTransId="{7578B87F-6AB6-4323-8665-8D9425C332F0}"/>
    <dgm:cxn modelId="{241C1EC0-527B-4E3B-9D22-F7B56A5C59AB}" type="presOf" srcId="{B394D230-A76D-41D7-B7F7-5D33388B5E19}" destId="{072F94A9-096E-40B2-8D5F-DFC0ADF498AD}" srcOrd="1" destOrd="0" presId="urn:microsoft.com/office/officeart/2005/8/layout/hierarchy2#2"/>
    <dgm:cxn modelId="{B9B6C038-5754-46E9-B75B-778498E8A92F}" type="presOf" srcId="{C02FA899-76F5-4B6D-8F6F-90A68156BCA6}" destId="{4F879F44-A901-45C1-9BE3-E12E4BAE76DC}" srcOrd="0" destOrd="0" presId="urn:microsoft.com/office/officeart/2005/8/layout/hierarchy2#2"/>
    <dgm:cxn modelId="{338CBD43-4350-4FC0-BC61-6B6F87389607}" type="presOf" srcId="{1755C84A-DADB-4934-9690-A08A61458FBF}" destId="{04A496ED-18E2-4DF1-AE54-3703FD72E68C}" srcOrd="0" destOrd="0" presId="urn:microsoft.com/office/officeart/2005/8/layout/hierarchy2#2"/>
    <dgm:cxn modelId="{9AE1B3A1-5498-44CA-B426-440A52D05BBC}" type="presOf" srcId="{78CA4F65-E26B-40E7-9416-8C813B8A8BE0}" destId="{B8FE0377-35EB-4A2F-B28A-BC0BC84FE8DA}" srcOrd="1" destOrd="0" presId="urn:microsoft.com/office/officeart/2005/8/layout/hierarchy2#2"/>
    <dgm:cxn modelId="{CB2D2FA8-C42A-4E89-9064-98AE879B8B84}" type="presOf" srcId="{1755C84A-DADB-4934-9690-A08A61458FBF}" destId="{5785BFB8-D2BE-44BC-B3C0-AC6A6B82B9AF}" srcOrd="1" destOrd="0" presId="urn:microsoft.com/office/officeart/2005/8/layout/hierarchy2#2"/>
    <dgm:cxn modelId="{D692F28C-ABD4-4B29-AC58-3819F5A08F70}" type="presOf" srcId="{8C23E62D-CF55-4DAC-AF96-FD88C240ED89}" destId="{29A5280A-E323-4F90-AD6E-FE14FAAD52A1}" srcOrd="0" destOrd="0" presId="urn:microsoft.com/office/officeart/2005/8/layout/hierarchy2#2"/>
    <dgm:cxn modelId="{9C963336-2D05-49AE-B002-3458F512997D}" type="presOf" srcId="{B7E39659-D42B-42BA-A305-CEF27E337A4F}" destId="{02CB2A81-C575-4AE4-BECA-6248F8B43215}" srcOrd="1" destOrd="0" presId="urn:microsoft.com/office/officeart/2005/8/layout/hierarchy2#2"/>
    <dgm:cxn modelId="{FA5A5DBD-B371-4743-9BBE-C757FECD0398}" type="presOf" srcId="{CDD1412E-5108-4AE7-BFA2-8311741D8812}" destId="{14D80EDF-3938-4C73-8025-F60F9CA2C92E}" srcOrd="0" destOrd="0" presId="urn:microsoft.com/office/officeart/2005/8/layout/hierarchy2#2"/>
    <dgm:cxn modelId="{E9A16D82-C7A5-4A17-B337-3FA07445B570}" type="presOf" srcId="{5D2C41C1-2CE6-4106-AD49-52577A5CC2D0}" destId="{53839BBC-2441-4E2F-B32A-B00FE6D774B5}" srcOrd="1" destOrd="0" presId="urn:microsoft.com/office/officeart/2005/8/layout/hierarchy2#2"/>
    <dgm:cxn modelId="{395AC796-6264-47BC-9C56-4E1EF96D62BA}" srcId="{96F4D0F3-9FEE-4CF3-B71E-85DF1474D663}" destId="{BF79EB17-7B99-4A48-8DD0-C8EB15FBAC59}" srcOrd="2" destOrd="0" parTransId="{B7E39659-D42B-42BA-A305-CEF27E337A4F}" sibTransId="{94E8E8EB-83BD-49BD-A72C-BB76F2739D00}"/>
    <dgm:cxn modelId="{94BFD081-D824-43A7-ABB1-40F4ADE2F6DE}" type="presOf" srcId="{7083A46F-1C0D-482C-A591-4AE2ECE7B005}" destId="{A3DECD4E-1C62-4651-A110-DB03475D6BC6}" srcOrd="0" destOrd="0" presId="urn:microsoft.com/office/officeart/2005/8/layout/hierarchy2#2"/>
    <dgm:cxn modelId="{AFE3BE36-467E-46D0-85F4-E28705073AC5}" srcId="{76CCFD68-31F9-4CC1-9292-D97678708921}" destId="{E313F1D8-6DC8-42EF-9534-2305205C4305}" srcOrd="2" destOrd="0" parTransId="{8CE4BA46-959C-476F-BDB8-125F8F601A8A}" sibTransId="{61374D38-5C54-4AD4-92D3-F631BBB0464F}"/>
    <dgm:cxn modelId="{6B0D6565-4EF0-4F0F-8ABA-F3C2520061F8}" type="presOf" srcId="{DFABC9D0-CD0E-4F3D-84DD-0AD9E1B26556}" destId="{26FF4BFC-07F0-4F50-8A16-43098E904156}" srcOrd="0" destOrd="0" presId="urn:microsoft.com/office/officeart/2005/8/layout/hierarchy2#2"/>
    <dgm:cxn modelId="{2D877064-BE6E-4B61-BE69-EA326B8B55AE}" type="presOf" srcId="{C02FA899-76F5-4B6D-8F6F-90A68156BCA6}" destId="{1EA0911B-AF1D-4FF9-9E84-2A49E1DDD6BB}" srcOrd="1" destOrd="0" presId="urn:microsoft.com/office/officeart/2005/8/layout/hierarchy2#2"/>
    <dgm:cxn modelId="{FBF60DEB-8C84-464C-8F7A-CDABFE4F8EE3}" type="presOf" srcId="{E35BF078-50E5-41E3-ACDB-8DBE34D8E9C0}" destId="{279D2F93-9390-4A96-810A-F008DDD74C4A}" srcOrd="0" destOrd="0" presId="urn:microsoft.com/office/officeart/2005/8/layout/hierarchy2#2"/>
    <dgm:cxn modelId="{B89185F8-6264-4790-A4A9-D3705262A322}" type="presOf" srcId="{E35BF078-50E5-41E3-ACDB-8DBE34D8E9C0}" destId="{C92E62B9-53CD-4B78-AD99-16DF2A72BBBD}" srcOrd="1" destOrd="0" presId="urn:microsoft.com/office/officeart/2005/8/layout/hierarchy2#2"/>
    <dgm:cxn modelId="{63C3A7F2-706A-4A4F-A671-387D18C71B34}" type="presOf" srcId="{E313F1D8-6DC8-42EF-9534-2305205C4305}" destId="{3E064E5D-B5A1-4DC2-BB12-6C1CD14992CF}" srcOrd="0" destOrd="0" presId="urn:microsoft.com/office/officeart/2005/8/layout/hierarchy2#2"/>
    <dgm:cxn modelId="{7BCB301B-3420-449A-B40A-4DEFDC622C33}" type="presParOf" srcId="{05F1B82A-DAC2-44DF-AB4D-ACCDED8FC820}" destId="{41B5F3D3-3C0D-4E1F-B9F2-B47756E44032}" srcOrd="0" destOrd="0" presId="urn:microsoft.com/office/officeart/2005/8/layout/hierarchy2#2"/>
    <dgm:cxn modelId="{A69B8E8B-C817-4585-88CF-BA54EE79AD1D}" type="presParOf" srcId="{41B5F3D3-3C0D-4E1F-B9F2-B47756E44032}" destId="{29A5280A-E323-4F90-AD6E-FE14FAAD52A1}" srcOrd="0" destOrd="0" presId="urn:microsoft.com/office/officeart/2005/8/layout/hierarchy2#2"/>
    <dgm:cxn modelId="{900CE5B4-E478-4D6E-B03C-4C28D35E7EE6}" type="presParOf" srcId="{41B5F3D3-3C0D-4E1F-B9F2-B47756E44032}" destId="{17E37A43-A735-42F2-A412-F9EFACDD17E3}" srcOrd="1" destOrd="0" presId="urn:microsoft.com/office/officeart/2005/8/layout/hierarchy2#2"/>
    <dgm:cxn modelId="{31E7A31B-38FB-41C0-8574-391F23A92B4F}" type="presParOf" srcId="{17E37A43-A735-42F2-A412-F9EFACDD17E3}" destId="{6154BF86-8DD5-4845-9183-16DAF81A3563}" srcOrd="0" destOrd="0" presId="urn:microsoft.com/office/officeart/2005/8/layout/hierarchy2#2"/>
    <dgm:cxn modelId="{7278207E-E4FB-45D6-BD1C-2191C0BBEA92}" type="presParOf" srcId="{6154BF86-8DD5-4845-9183-16DAF81A3563}" destId="{B8FE0377-35EB-4A2F-B28A-BC0BC84FE8DA}" srcOrd="0" destOrd="0" presId="urn:microsoft.com/office/officeart/2005/8/layout/hierarchy2#2"/>
    <dgm:cxn modelId="{95768423-814C-4856-A7B1-39BD855DFBFF}" type="presParOf" srcId="{17E37A43-A735-42F2-A412-F9EFACDD17E3}" destId="{94839D2F-3D06-427F-BF08-805845CB71A7}" srcOrd="1" destOrd="0" presId="urn:microsoft.com/office/officeart/2005/8/layout/hierarchy2#2"/>
    <dgm:cxn modelId="{EA4C99B9-0B1D-4C93-984C-44524F76D06E}" type="presParOf" srcId="{94839D2F-3D06-427F-BF08-805845CB71A7}" destId="{A8FC8829-477B-4A64-A159-01828BCBC933}" srcOrd="0" destOrd="0" presId="urn:microsoft.com/office/officeart/2005/8/layout/hierarchy2#2"/>
    <dgm:cxn modelId="{E14F9F36-546D-48B9-AE9C-931A036E556B}" type="presParOf" srcId="{94839D2F-3D06-427F-BF08-805845CB71A7}" destId="{4800A472-3D96-4D5D-AE6B-08FA59E0DDAC}" srcOrd="1" destOrd="0" presId="urn:microsoft.com/office/officeart/2005/8/layout/hierarchy2#2"/>
    <dgm:cxn modelId="{F6B8C56B-F9E7-43C8-8092-2EE850034E54}" type="presParOf" srcId="{4800A472-3D96-4D5D-AE6B-08FA59E0DDAC}" destId="{4F879F44-A901-45C1-9BE3-E12E4BAE76DC}" srcOrd="0" destOrd="0" presId="urn:microsoft.com/office/officeart/2005/8/layout/hierarchy2#2"/>
    <dgm:cxn modelId="{775F306D-8DCF-4776-9E5F-329171754106}" type="presParOf" srcId="{4F879F44-A901-45C1-9BE3-E12E4BAE76DC}" destId="{1EA0911B-AF1D-4FF9-9E84-2A49E1DDD6BB}" srcOrd="0" destOrd="0" presId="urn:microsoft.com/office/officeart/2005/8/layout/hierarchy2#2"/>
    <dgm:cxn modelId="{77DDDFB5-9527-49A1-A195-B163EEE38DEE}" type="presParOf" srcId="{4800A472-3D96-4D5D-AE6B-08FA59E0DDAC}" destId="{83DDA699-CF59-4755-9C8E-EE22AFAAA79B}" srcOrd="1" destOrd="0" presId="urn:microsoft.com/office/officeart/2005/8/layout/hierarchy2#2"/>
    <dgm:cxn modelId="{8CF0D0EB-68D4-4140-90F1-42018A67522B}" type="presParOf" srcId="{83DDA699-CF59-4755-9C8E-EE22AFAAA79B}" destId="{14D80EDF-3938-4C73-8025-F60F9CA2C92E}" srcOrd="0" destOrd="0" presId="urn:microsoft.com/office/officeart/2005/8/layout/hierarchy2#2"/>
    <dgm:cxn modelId="{95D301B4-F374-421A-8BE4-AC70D82B7752}" type="presParOf" srcId="{83DDA699-CF59-4755-9C8E-EE22AFAAA79B}" destId="{019F01FD-C79A-4173-A0A6-DE70260739B2}" srcOrd="1" destOrd="0" presId="urn:microsoft.com/office/officeart/2005/8/layout/hierarchy2#2"/>
    <dgm:cxn modelId="{A6B9E574-9DEC-4755-A15B-1CCD6F76CF12}" type="presParOf" srcId="{4800A472-3D96-4D5D-AE6B-08FA59E0DDAC}" destId="{A3DECD4E-1C62-4651-A110-DB03475D6BC6}" srcOrd="2" destOrd="0" presId="urn:microsoft.com/office/officeart/2005/8/layout/hierarchy2#2"/>
    <dgm:cxn modelId="{57A37ABE-F831-4861-A734-0FDFA2B182BC}" type="presParOf" srcId="{A3DECD4E-1C62-4651-A110-DB03475D6BC6}" destId="{96FFE8B9-410F-4A9E-9DE6-98AEA6EC04A0}" srcOrd="0" destOrd="0" presId="urn:microsoft.com/office/officeart/2005/8/layout/hierarchy2#2"/>
    <dgm:cxn modelId="{03CBF64F-EE3F-40AF-BDCF-6B4361DAB681}" type="presParOf" srcId="{4800A472-3D96-4D5D-AE6B-08FA59E0DDAC}" destId="{6E0223BF-9DA8-4A55-9B07-74CA679969BE}" srcOrd="3" destOrd="0" presId="urn:microsoft.com/office/officeart/2005/8/layout/hierarchy2#2"/>
    <dgm:cxn modelId="{4856C7B9-9243-49E4-80F5-53E4C7043B6C}" type="presParOf" srcId="{6E0223BF-9DA8-4A55-9B07-74CA679969BE}" destId="{EF82993C-C740-4901-93F3-5A4A61000F36}" srcOrd="0" destOrd="0" presId="urn:microsoft.com/office/officeart/2005/8/layout/hierarchy2#2"/>
    <dgm:cxn modelId="{4455D863-FAE7-416E-9CF6-6E9B3BEB16CD}" type="presParOf" srcId="{6E0223BF-9DA8-4A55-9B07-74CA679969BE}" destId="{2321C967-3269-441D-846D-C5A671D58AAB}" srcOrd="1" destOrd="0" presId="urn:microsoft.com/office/officeart/2005/8/layout/hierarchy2#2"/>
    <dgm:cxn modelId="{9B124702-C9AE-4D17-A5B3-D1984740C11A}" type="presParOf" srcId="{4800A472-3D96-4D5D-AE6B-08FA59E0DDAC}" destId="{9A960AAF-8EA2-4C30-BBBC-E1DEDF18CD20}" srcOrd="4" destOrd="0" presId="urn:microsoft.com/office/officeart/2005/8/layout/hierarchy2#2"/>
    <dgm:cxn modelId="{D37A9557-3DC8-402C-9446-793F325A06C6}" type="presParOf" srcId="{9A960AAF-8EA2-4C30-BBBC-E1DEDF18CD20}" destId="{02CB2A81-C575-4AE4-BECA-6248F8B43215}" srcOrd="0" destOrd="0" presId="urn:microsoft.com/office/officeart/2005/8/layout/hierarchy2#2"/>
    <dgm:cxn modelId="{53EF0634-4599-4782-94D5-F4830EBD3ADD}" type="presParOf" srcId="{4800A472-3D96-4D5D-AE6B-08FA59E0DDAC}" destId="{621BDB3C-7069-4C8A-8B09-EACA1136B125}" srcOrd="5" destOrd="0" presId="urn:microsoft.com/office/officeart/2005/8/layout/hierarchy2#2"/>
    <dgm:cxn modelId="{C67E30D0-CDD0-4B4F-A74D-9F9251556C4F}" type="presParOf" srcId="{621BDB3C-7069-4C8A-8B09-EACA1136B125}" destId="{43452EDE-8A3E-4CAC-A4FC-355A7688977C}" srcOrd="0" destOrd="0" presId="urn:microsoft.com/office/officeart/2005/8/layout/hierarchy2#2"/>
    <dgm:cxn modelId="{EFA242FA-EA6F-42ED-8CDE-14A5A4CAA269}" type="presParOf" srcId="{621BDB3C-7069-4C8A-8B09-EACA1136B125}" destId="{323DFDD7-A33B-4825-9DA0-3EE74AD318E3}" srcOrd="1" destOrd="0" presId="urn:microsoft.com/office/officeart/2005/8/layout/hierarchy2#2"/>
    <dgm:cxn modelId="{1D1D0AA7-7975-49A8-8648-87628CEA375B}" type="presParOf" srcId="{4800A472-3D96-4D5D-AE6B-08FA59E0DDAC}" destId="{B574F9BE-B12A-4BFD-A856-6AB57DB91F7B}" srcOrd="6" destOrd="0" presId="urn:microsoft.com/office/officeart/2005/8/layout/hierarchy2#2"/>
    <dgm:cxn modelId="{35985767-C36D-49B9-A434-B3DFAD5D6B4B}" type="presParOf" srcId="{B574F9BE-B12A-4BFD-A856-6AB57DB91F7B}" destId="{53839BBC-2441-4E2F-B32A-B00FE6D774B5}" srcOrd="0" destOrd="0" presId="urn:microsoft.com/office/officeart/2005/8/layout/hierarchy2#2"/>
    <dgm:cxn modelId="{FA856140-C841-4456-A579-37D84FD6D7F9}" type="presParOf" srcId="{4800A472-3D96-4D5D-AE6B-08FA59E0DDAC}" destId="{A2595079-AC84-4AF0-9D67-AAFB1AFB36BB}" srcOrd="7" destOrd="0" presId="urn:microsoft.com/office/officeart/2005/8/layout/hierarchy2#2"/>
    <dgm:cxn modelId="{13966B9B-9B0C-4456-9609-B52E745FEFE5}" type="presParOf" srcId="{A2595079-AC84-4AF0-9D67-AAFB1AFB36BB}" destId="{9A5F7024-06FD-4A3C-8FFC-C72A34E5D76C}" srcOrd="0" destOrd="0" presId="urn:microsoft.com/office/officeart/2005/8/layout/hierarchy2#2"/>
    <dgm:cxn modelId="{A8D43CCB-E0D1-4A4F-ACF1-C7AF1AD34B5F}" type="presParOf" srcId="{A2595079-AC84-4AF0-9D67-AAFB1AFB36BB}" destId="{754FD93F-6C8F-46CF-8C3D-6A263462282D}" srcOrd="1" destOrd="0" presId="urn:microsoft.com/office/officeart/2005/8/layout/hierarchy2#2"/>
    <dgm:cxn modelId="{B105F581-5357-44B4-80E3-35D1AAF1EA46}" type="presParOf" srcId="{17E37A43-A735-42F2-A412-F9EFACDD17E3}" destId="{C707BFF2-A013-4D0B-A78D-6015B3283DCC}" srcOrd="2" destOrd="0" presId="urn:microsoft.com/office/officeart/2005/8/layout/hierarchy2#2"/>
    <dgm:cxn modelId="{2D2B23D0-5F19-47CB-BA7F-69F750CC8393}" type="presParOf" srcId="{C707BFF2-A013-4D0B-A78D-6015B3283DCC}" destId="{AB22868F-D1C6-4C66-AB7D-84C86E387A9A}" srcOrd="0" destOrd="0" presId="urn:microsoft.com/office/officeart/2005/8/layout/hierarchy2#2"/>
    <dgm:cxn modelId="{79ACDD31-7AFA-45C4-A276-25049DAD0676}" type="presParOf" srcId="{17E37A43-A735-42F2-A412-F9EFACDD17E3}" destId="{CF6D7972-C7B6-4D68-A5AD-8B79FE4EC0E7}" srcOrd="3" destOrd="0" presId="urn:microsoft.com/office/officeart/2005/8/layout/hierarchy2#2"/>
    <dgm:cxn modelId="{4671A9D7-7A5B-48FD-8EE9-AA819FD113BD}" type="presParOf" srcId="{CF6D7972-C7B6-4D68-A5AD-8B79FE4EC0E7}" destId="{60079481-0726-4B55-934F-51F0DED478DA}" srcOrd="0" destOrd="0" presId="urn:microsoft.com/office/officeart/2005/8/layout/hierarchy2#2"/>
    <dgm:cxn modelId="{9411BEC5-1619-44BD-93ED-8BEC658C7589}" type="presParOf" srcId="{CF6D7972-C7B6-4D68-A5AD-8B79FE4EC0E7}" destId="{53AD3C4B-87E5-4007-982E-4094A63F9248}" srcOrd="1" destOrd="0" presId="urn:microsoft.com/office/officeart/2005/8/layout/hierarchy2#2"/>
    <dgm:cxn modelId="{79D8AEC9-B5AD-4140-AE26-4292FF1F1E35}" type="presParOf" srcId="{53AD3C4B-87E5-4007-982E-4094A63F9248}" destId="{279D2F93-9390-4A96-810A-F008DDD74C4A}" srcOrd="0" destOrd="0" presId="urn:microsoft.com/office/officeart/2005/8/layout/hierarchy2#2"/>
    <dgm:cxn modelId="{1EF69E4E-A74A-48D0-95A9-303E57361387}" type="presParOf" srcId="{279D2F93-9390-4A96-810A-F008DDD74C4A}" destId="{C92E62B9-53CD-4B78-AD99-16DF2A72BBBD}" srcOrd="0" destOrd="0" presId="urn:microsoft.com/office/officeart/2005/8/layout/hierarchy2#2"/>
    <dgm:cxn modelId="{3D07A89E-02D2-48D1-A40A-2F98B01F83A7}" type="presParOf" srcId="{53AD3C4B-87E5-4007-982E-4094A63F9248}" destId="{DC4C8F1E-B58D-4254-A5AC-507BA34E0DB1}" srcOrd="1" destOrd="0" presId="urn:microsoft.com/office/officeart/2005/8/layout/hierarchy2#2"/>
    <dgm:cxn modelId="{192EC568-5A77-412C-8744-5607EA60A00D}" type="presParOf" srcId="{DC4C8F1E-B58D-4254-A5AC-507BA34E0DB1}" destId="{26FF4BFC-07F0-4F50-8A16-43098E904156}" srcOrd="0" destOrd="0" presId="urn:microsoft.com/office/officeart/2005/8/layout/hierarchy2#2"/>
    <dgm:cxn modelId="{3CF87C6C-B22F-4D13-8B33-85B63BD4D660}" type="presParOf" srcId="{DC4C8F1E-B58D-4254-A5AC-507BA34E0DB1}" destId="{3E447B76-283A-455F-84F5-43D2E268E286}" srcOrd="1" destOrd="0" presId="urn:microsoft.com/office/officeart/2005/8/layout/hierarchy2#2"/>
    <dgm:cxn modelId="{2AB39679-9232-42A6-8D06-6EAD4004BC19}" type="presParOf" srcId="{53AD3C4B-87E5-4007-982E-4094A63F9248}" destId="{04A496ED-18E2-4DF1-AE54-3703FD72E68C}" srcOrd="2" destOrd="0" presId="urn:microsoft.com/office/officeart/2005/8/layout/hierarchy2#2"/>
    <dgm:cxn modelId="{A84072F7-2977-477B-96DF-E296AAC28424}" type="presParOf" srcId="{04A496ED-18E2-4DF1-AE54-3703FD72E68C}" destId="{5785BFB8-D2BE-44BC-B3C0-AC6A6B82B9AF}" srcOrd="0" destOrd="0" presId="urn:microsoft.com/office/officeart/2005/8/layout/hierarchy2#2"/>
    <dgm:cxn modelId="{3F008204-C5D8-42B6-9A8E-4F536A1D3079}" type="presParOf" srcId="{53AD3C4B-87E5-4007-982E-4094A63F9248}" destId="{B6214412-CEDC-49F0-B853-28FF9939ED5A}" srcOrd="3" destOrd="0" presId="urn:microsoft.com/office/officeart/2005/8/layout/hierarchy2#2"/>
    <dgm:cxn modelId="{F65CDB42-57E8-4C9F-B79A-03327D69431C}" type="presParOf" srcId="{B6214412-CEDC-49F0-B853-28FF9939ED5A}" destId="{A7C1F81B-FDBA-4BF8-91B7-8545E1B8DC8C}" srcOrd="0" destOrd="0" presId="urn:microsoft.com/office/officeart/2005/8/layout/hierarchy2#2"/>
    <dgm:cxn modelId="{126D9E23-8AFA-4B38-ACE8-DBFD4C726709}" type="presParOf" srcId="{B6214412-CEDC-49F0-B853-28FF9939ED5A}" destId="{1AE88C34-E614-4418-8D7A-822B866007A2}" srcOrd="1" destOrd="0" presId="urn:microsoft.com/office/officeart/2005/8/layout/hierarchy2#2"/>
    <dgm:cxn modelId="{4F650CCE-1EB4-4643-8957-BFC560F91806}" type="presParOf" srcId="{53AD3C4B-87E5-4007-982E-4094A63F9248}" destId="{588424E3-491A-401F-A7B3-DD0CC6ED667D}" srcOrd="4" destOrd="0" presId="urn:microsoft.com/office/officeart/2005/8/layout/hierarchy2#2"/>
    <dgm:cxn modelId="{DC0E469B-EE44-4E1C-B034-4D5D3195A50F}" type="presParOf" srcId="{588424E3-491A-401F-A7B3-DD0CC6ED667D}" destId="{201E8810-34DC-40C9-8D17-A6A5C6FF9EF5}" srcOrd="0" destOrd="0" presId="urn:microsoft.com/office/officeart/2005/8/layout/hierarchy2#2"/>
    <dgm:cxn modelId="{0C85F02D-637D-4EA9-85F8-A7B6A7004A8E}" type="presParOf" srcId="{53AD3C4B-87E5-4007-982E-4094A63F9248}" destId="{B93872F2-60CB-4AB1-AA53-00A3E3F7FE45}" srcOrd="5" destOrd="0" presId="urn:microsoft.com/office/officeart/2005/8/layout/hierarchy2#2"/>
    <dgm:cxn modelId="{650ADB72-D63A-4F98-A624-50D5E64E725B}" type="presParOf" srcId="{B93872F2-60CB-4AB1-AA53-00A3E3F7FE45}" destId="{3E064E5D-B5A1-4DC2-BB12-6C1CD14992CF}" srcOrd="0" destOrd="0" presId="urn:microsoft.com/office/officeart/2005/8/layout/hierarchy2#2"/>
    <dgm:cxn modelId="{53A78629-5C91-4067-9E32-A2BC54FC8AAF}" type="presParOf" srcId="{B93872F2-60CB-4AB1-AA53-00A3E3F7FE45}" destId="{E28395AF-B3BC-4C62-94F8-FAFAC346394F}" srcOrd="1" destOrd="0" presId="urn:microsoft.com/office/officeart/2005/8/layout/hierarchy2#2"/>
    <dgm:cxn modelId="{E8CC949E-DA8A-4C5C-B48E-78C274119441}" type="presParOf" srcId="{53AD3C4B-87E5-4007-982E-4094A63F9248}" destId="{928FFDDE-43F2-4EB3-81DA-3AD58EA7DA19}" srcOrd="6" destOrd="0" presId="urn:microsoft.com/office/officeart/2005/8/layout/hierarchy2#2"/>
    <dgm:cxn modelId="{EE9EC68B-3715-4281-A598-0A176172C87B}" type="presParOf" srcId="{928FFDDE-43F2-4EB3-81DA-3AD58EA7DA19}" destId="{072F94A9-096E-40B2-8D5F-DFC0ADF498AD}" srcOrd="0" destOrd="0" presId="urn:microsoft.com/office/officeart/2005/8/layout/hierarchy2#2"/>
    <dgm:cxn modelId="{60C5197A-7265-45C0-9BF6-D881164A1960}" type="presParOf" srcId="{53AD3C4B-87E5-4007-982E-4094A63F9248}" destId="{D63BBAD7-9752-4D2E-9E3C-9ED747885A69}" srcOrd="7" destOrd="0" presId="urn:microsoft.com/office/officeart/2005/8/layout/hierarchy2#2"/>
    <dgm:cxn modelId="{3B4F92C6-F85F-4FF1-BCA3-F09EAD0618EE}" type="presParOf" srcId="{D63BBAD7-9752-4D2E-9E3C-9ED747885A69}" destId="{1E59CEB0-FB13-409E-8EB4-41DF4A7A4D74}" srcOrd="0" destOrd="0" presId="urn:microsoft.com/office/officeart/2005/8/layout/hierarchy2#2"/>
    <dgm:cxn modelId="{60714FD8-A7C4-48A9-97FC-2560A3575626}" type="presParOf" srcId="{D63BBAD7-9752-4D2E-9E3C-9ED747885A69}" destId="{7DF88D8E-18EA-4E4B-8EA4-8BAED39FD2B4}" srcOrd="1" destOrd="0" presId="urn:microsoft.com/office/officeart/2005/8/layout/hierarchy2#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71CEA1-2A31-4B62-968A-544BAF70C0AA}" type="doc">
      <dgm:prSet loTypeId="urn:microsoft.com/office/officeart/2005/8/layout/hierarchy2#3" loCatId="hierarchy" qsTypeId="urn:microsoft.com/office/officeart/2005/8/quickstyle/simple1#3" qsCatId="simple" csTypeId="urn:microsoft.com/office/officeart/2005/8/colors/accent0_1#3" csCatId="mainScheme" phldr="1"/>
      <dgm:spPr/>
      <dgm:t>
        <a:bodyPr/>
        <a:lstStyle/>
        <a:p>
          <a:endParaRPr lang="zh-CN" altLang="en-US"/>
        </a:p>
      </dgm:t>
    </dgm:pt>
    <dgm:pt modelId="{8C23E62D-CF55-4DAC-AF96-FD88C240ED89}">
      <dgm:prSet phldrT="[文本]"/>
      <dgm:spPr>
        <a:xfrm>
          <a:off x="180" y="1224371"/>
          <a:ext cx="3381401" cy="751656"/>
        </a:xfr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r>
            <a:rPr lang="zh-CN" altLang="en-US">
              <a:solidFill>
                <a:sysClr val="windowText" lastClr="000000">
                  <a:hueOff val="0"/>
                  <a:satOff val="0"/>
                  <a:lumOff val="0"/>
                  <a:alphaOff val="0"/>
                </a:sysClr>
              </a:solidFill>
              <a:latin typeface="Calibri" panose="020F0502020204030204"/>
              <a:ea typeface="宋体" panose="02010600030101010101" pitchFamily="2" charset="-122"/>
              <a:cs typeface="+mn-cs"/>
            </a:rPr>
            <a:t>可编程声波反射到管组装</a:t>
          </a:r>
        </a:p>
      </dgm:t>
    </dgm:pt>
    <dgm:pt modelId="{955495D4-E8EF-4D59-B071-F80844A340E9}" cxnId="{EC33EA89-63B8-4423-9795-90798BA39F64}" type="parTrans">
      <dgm:prSet/>
      <dgm:spPr/>
      <dgm:t>
        <a:bodyPr/>
        <a:lstStyle/>
        <a:p>
          <a:endParaRPr lang="zh-CN" altLang="en-US"/>
        </a:p>
      </dgm:t>
    </dgm:pt>
    <dgm:pt modelId="{22D9557B-580A-4CE3-AA44-CCAAAD3F959E}" cxnId="{EC33EA89-63B8-4423-9795-90798BA39F64}" type="sibTrans">
      <dgm:prSet/>
      <dgm:spPr/>
      <dgm:t>
        <a:bodyPr/>
        <a:lstStyle/>
        <a:p>
          <a:endParaRPr lang="zh-CN" altLang="en-US"/>
        </a:p>
      </dgm:t>
    </dgm:pt>
    <dgm:pt modelId="{96F4D0F3-9FEE-4CF3-B71E-85DF1474D663}">
      <dgm:prSet phldrT="[文本]"/>
      <dgm:spPr>
        <a:xfrm>
          <a:off x="3982906" y="359966"/>
          <a:ext cx="1503312" cy="751656"/>
        </a:xfr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r>
            <a:rPr lang="zh-CN" altLang="en-US">
              <a:solidFill>
                <a:sysClr val="windowText" lastClr="000000">
                  <a:hueOff val="0"/>
                  <a:satOff val="0"/>
                  <a:lumOff val="0"/>
                  <a:alphaOff val="0"/>
                </a:sysClr>
              </a:solidFill>
              <a:latin typeface="Calibri" panose="020F0502020204030204"/>
              <a:ea typeface="宋体" panose="02010600030101010101" pitchFamily="2" charset="-122"/>
              <a:cs typeface="+mn-cs"/>
            </a:rPr>
            <a:t>组装一</a:t>
          </a:r>
        </a:p>
      </dgm:t>
    </dgm:pt>
    <dgm:pt modelId="{78CA4F65-E26B-40E7-9416-8C813B8A8BE0}" cxnId="{F7E5246A-F2DC-48F0-BFC6-7B637601B4D0}" type="parTrans">
      <dgm:prSet/>
      <dgm:spPr>
        <a:xfrm rot="18289469">
          <a:off x="3155749" y="1146859"/>
          <a:ext cx="1052989" cy="42275"/>
        </a:xfrm>
        <a:noFill/>
        <a:ln w="12700" cap="flat" cmpd="sng" algn="ctr">
          <a:solidFill>
            <a:sysClr val="windowText" lastClr="000000">
              <a:shade val="60000"/>
              <a:hueOff val="0"/>
              <a:satOff val="0"/>
              <a:lumOff val="0"/>
              <a:alphaOff val="0"/>
            </a:sysClr>
          </a:solidFill>
          <a:prstDash val="solid"/>
          <a:miter lim="800000"/>
        </a:ln>
        <a:effectLst/>
      </dgm:spPr>
      <dgm:t>
        <a:bodyPr/>
        <a:lstStyle/>
        <a:p>
          <a:endParaRPr lang="zh-CN" altLang="en-US">
            <a:solidFill>
              <a:sysClr val="windowText" lastClr="000000">
                <a:hueOff val="0"/>
                <a:satOff val="0"/>
                <a:lumOff val="0"/>
                <a:alphaOff val="0"/>
              </a:sysClr>
            </a:solidFill>
            <a:latin typeface="Calibri" panose="020F0502020204030204"/>
            <a:ea typeface="宋体" panose="02010600030101010101" pitchFamily="2" charset="-122"/>
            <a:cs typeface="+mn-cs"/>
          </a:endParaRPr>
        </a:p>
      </dgm:t>
    </dgm:pt>
    <dgm:pt modelId="{703DB3D2-BC17-40CA-A13C-12FCC0804217}" cxnId="{F7E5246A-F2DC-48F0-BFC6-7B637601B4D0}" type="sibTrans">
      <dgm:prSet/>
      <dgm:spPr/>
      <dgm:t>
        <a:bodyPr/>
        <a:lstStyle/>
        <a:p>
          <a:endParaRPr lang="zh-CN" altLang="en-US"/>
        </a:p>
      </dgm:t>
    </dgm:pt>
    <dgm:pt modelId="{76CCFD68-31F9-4CC1-9292-D97678708921}">
      <dgm:prSet/>
      <dgm:spPr>
        <a:xfrm>
          <a:off x="3982906" y="1224371"/>
          <a:ext cx="1503312" cy="751656"/>
        </a:xfr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r>
            <a:rPr lang="zh-CN" altLang="en-US">
              <a:solidFill>
                <a:sysClr val="windowText" lastClr="000000">
                  <a:hueOff val="0"/>
                  <a:satOff val="0"/>
                  <a:lumOff val="0"/>
                  <a:alphaOff val="0"/>
                </a:sysClr>
              </a:solidFill>
              <a:latin typeface="Calibri" panose="020F0502020204030204"/>
              <a:ea typeface="宋体" panose="02010600030101010101" pitchFamily="2" charset="-122"/>
              <a:cs typeface="+mn-cs"/>
            </a:rPr>
            <a:t>组装二</a:t>
          </a:r>
        </a:p>
      </dgm:t>
    </dgm:pt>
    <dgm:pt modelId="{9F4A1B64-B064-4762-A727-1ACE0EA6EF8B}" cxnId="{CB8BC3D7-2425-4B91-8B49-B4FF8E848C8D}" type="parTrans">
      <dgm:prSet/>
      <dgm:spPr>
        <a:xfrm>
          <a:off x="3381581" y="1579062"/>
          <a:ext cx="601325" cy="42275"/>
        </a:xfrm>
        <a:noFill/>
        <a:ln w="12700" cap="flat" cmpd="sng" algn="ctr">
          <a:solidFill>
            <a:sysClr val="windowText" lastClr="000000">
              <a:shade val="60000"/>
              <a:hueOff val="0"/>
              <a:satOff val="0"/>
              <a:lumOff val="0"/>
              <a:alphaOff val="0"/>
            </a:sysClr>
          </a:solidFill>
          <a:prstDash val="solid"/>
          <a:miter lim="800000"/>
        </a:ln>
        <a:effectLst/>
      </dgm:spPr>
      <dgm:t>
        <a:bodyPr/>
        <a:lstStyle/>
        <a:p>
          <a:endParaRPr lang="zh-CN" altLang="en-US">
            <a:solidFill>
              <a:sysClr val="windowText" lastClr="000000">
                <a:hueOff val="0"/>
                <a:satOff val="0"/>
                <a:lumOff val="0"/>
                <a:alphaOff val="0"/>
              </a:sysClr>
            </a:solidFill>
            <a:latin typeface="Calibri" panose="020F0502020204030204"/>
            <a:ea typeface="宋体" panose="02010600030101010101" pitchFamily="2" charset="-122"/>
            <a:cs typeface="+mn-cs"/>
          </a:endParaRPr>
        </a:p>
      </dgm:t>
    </dgm:pt>
    <dgm:pt modelId="{F39A32EF-AFAE-4895-9BC2-8A76BAEE01DB}" cxnId="{CB8BC3D7-2425-4B91-8B49-B4FF8E848C8D}" type="sibTrans">
      <dgm:prSet/>
      <dgm:spPr/>
      <dgm:t>
        <a:bodyPr/>
        <a:lstStyle/>
        <a:p>
          <a:endParaRPr lang="zh-CN" altLang="en-US"/>
        </a:p>
      </dgm:t>
    </dgm:pt>
    <dgm:pt modelId="{B6CBE33F-31D0-478B-BF4D-7A0E6B9F76BC}">
      <dgm:prSet/>
      <dgm:spPr/>
      <dgm:t>
        <a:bodyPr/>
        <a:lstStyle/>
        <a:p>
          <a:r>
            <a:rPr lang="en-US" altLang="zh-CN"/>
            <a:t>28</a:t>
          </a:r>
          <a:r>
            <a:rPr lang="zh-CN" altLang="en-US"/>
            <a:t>步进电动推杆</a:t>
          </a:r>
        </a:p>
      </dgm:t>
    </dgm:pt>
    <dgm:pt modelId="{12F09936-E964-4AEB-AD0A-3F93DAE04121}" cxnId="{87FF8CE5-2949-43EA-BB23-EDC18CB45D65}" type="parTrans">
      <dgm:prSet/>
      <dgm:spPr/>
      <dgm:t>
        <a:bodyPr/>
        <a:lstStyle/>
        <a:p>
          <a:endParaRPr lang="zh-CN" altLang="en-US"/>
        </a:p>
      </dgm:t>
    </dgm:pt>
    <dgm:pt modelId="{7B3EB1C3-6CA4-44FE-9978-9969580439BC}" cxnId="{87FF8CE5-2949-43EA-BB23-EDC18CB45D65}" type="sibTrans">
      <dgm:prSet/>
      <dgm:spPr/>
      <dgm:t>
        <a:bodyPr/>
        <a:lstStyle/>
        <a:p>
          <a:endParaRPr lang="zh-CN" altLang="en-US"/>
        </a:p>
      </dgm:t>
    </dgm:pt>
    <dgm:pt modelId="{8817CF65-7E81-486C-ACCD-9DCA9ED0086A}">
      <dgm:prSet/>
      <dgm:spPr/>
      <dgm:t>
        <a:bodyPr/>
        <a:lstStyle/>
        <a:p>
          <a:r>
            <a:rPr lang="zh-CN" altLang="en-US"/>
            <a:t>五相驱动器</a:t>
          </a:r>
        </a:p>
      </dgm:t>
    </dgm:pt>
    <dgm:pt modelId="{B5F70BDE-63A4-4F1D-92CB-CDBDA65C99D4}" cxnId="{BA297824-8C96-43EB-B166-FF6717B77381}" type="parTrans">
      <dgm:prSet/>
      <dgm:spPr/>
      <dgm:t>
        <a:bodyPr/>
        <a:lstStyle/>
        <a:p>
          <a:endParaRPr lang="zh-CN" altLang="en-US"/>
        </a:p>
      </dgm:t>
    </dgm:pt>
    <dgm:pt modelId="{1F937770-28C1-4142-8887-19146A90228B}" cxnId="{BA297824-8C96-43EB-B166-FF6717B77381}" type="sibTrans">
      <dgm:prSet/>
      <dgm:spPr/>
      <dgm:t>
        <a:bodyPr/>
        <a:lstStyle/>
        <a:p>
          <a:endParaRPr lang="zh-CN" altLang="en-US"/>
        </a:p>
      </dgm:t>
    </dgm:pt>
    <dgm:pt modelId="{051EEAD8-B066-4DAD-A594-843E00F2B0D3}">
      <dgm:prSet/>
      <dgm:spPr/>
      <dgm:t>
        <a:bodyPr/>
        <a:lstStyle/>
        <a:p>
          <a:r>
            <a:rPr lang="zh-CN" altLang="en-US"/>
            <a:t>控制器</a:t>
          </a:r>
        </a:p>
      </dgm:t>
    </dgm:pt>
    <dgm:pt modelId="{2FCF8A10-1427-433C-A56D-929729C079BD}" cxnId="{22978CA5-1311-4563-B20D-89C14EC9517F}" type="parTrans">
      <dgm:prSet/>
      <dgm:spPr/>
      <dgm:t>
        <a:bodyPr/>
        <a:lstStyle/>
        <a:p>
          <a:endParaRPr lang="zh-CN" altLang="en-US"/>
        </a:p>
      </dgm:t>
    </dgm:pt>
    <dgm:pt modelId="{EEEBEAA1-8C38-4B52-BFA1-5A4A84051C16}" cxnId="{22978CA5-1311-4563-B20D-89C14EC9517F}" type="sibTrans">
      <dgm:prSet/>
      <dgm:spPr/>
      <dgm:t>
        <a:bodyPr/>
        <a:lstStyle/>
        <a:p>
          <a:endParaRPr lang="zh-CN" altLang="en-US"/>
        </a:p>
      </dgm:t>
    </dgm:pt>
    <dgm:pt modelId="{1AD2F63B-A047-4ABB-A0A2-E8265778CE64}">
      <dgm:prSet/>
      <dgm:spPr/>
      <dgm:t>
        <a:bodyPr/>
        <a:lstStyle/>
        <a:p>
          <a:r>
            <a:rPr lang="zh-CN" altLang="en-US"/>
            <a:t>组装三</a:t>
          </a:r>
        </a:p>
      </dgm:t>
    </dgm:pt>
    <dgm:pt modelId="{E7D353D7-737B-4065-ADF5-26B31D09BB84}" cxnId="{A748B12E-AF40-434F-A5DC-E83A1BF42E88}" type="parTrans">
      <dgm:prSet/>
      <dgm:spPr/>
      <dgm:t>
        <a:bodyPr/>
        <a:lstStyle/>
        <a:p>
          <a:endParaRPr lang="zh-CN" altLang="en-US"/>
        </a:p>
      </dgm:t>
    </dgm:pt>
    <dgm:pt modelId="{0DC98144-07D3-40D9-89A0-D871DF2B3B9D}" cxnId="{A748B12E-AF40-434F-A5DC-E83A1BF42E88}" type="sibTrans">
      <dgm:prSet/>
      <dgm:spPr/>
      <dgm:t>
        <a:bodyPr/>
        <a:lstStyle/>
        <a:p>
          <a:endParaRPr lang="zh-CN" altLang="en-US"/>
        </a:p>
      </dgm:t>
    </dgm:pt>
    <dgm:pt modelId="{BA931318-A4C3-4EAF-8FCF-7636ADCCC775}">
      <dgm:prSet/>
      <dgm:spPr/>
      <dgm:t>
        <a:bodyPr/>
        <a:lstStyle/>
        <a:p>
          <a:r>
            <a:rPr lang="en-US" b="0" i="0"/>
            <a:t>SGRL-M323L/32</a:t>
          </a:r>
          <a:r>
            <a:rPr lang="zh-CN" altLang="en-US" b="0" i="0"/>
            <a:t>细分</a:t>
          </a:r>
        </a:p>
      </dgm:t>
    </dgm:pt>
    <dgm:pt modelId="{6106604B-A041-4437-A61E-36B8F02FB544}" cxnId="{525F1F24-E0E9-4EB4-9F0B-F5CC4B842E2A}" type="parTrans">
      <dgm:prSet/>
      <dgm:spPr/>
      <dgm:t>
        <a:bodyPr/>
        <a:lstStyle/>
        <a:p>
          <a:endParaRPr lang="zh-CN" altLang="en-US"/>
        </a:p>
      </dgm:t>
    </dgm:pt>
    <dgm:pt modelId="{1B504922-943A-4C09-96DA-F83A271836C4}" cxnId="{525F1F24-E0E9-4EB4-9F0B-F5CC4B842E2A}" type="sibTrans">
      <dgm:prSet/>
      <dgm:spPr/>
      <dgm:t>
        <a:bodyPr/>
        <a:lstStyle/>
        <a:p>
          <a:endParaRPr lang="zh-CN" altLang="en-US"/>
        </a:p>
      </dgm:t>
    </dgm:pt>
    <dgm:pt modelId="{94A34FAD-117C-48B2-B0C2-11DA2C4D2D56}">
      <dgm:prSet/>
      <dgm:spPr>
        <a:xfrm>
          <a:off x="3982906" y="1224371"/>
          <a:ext cx="1503312" cy="751656"/>
        </a:xfr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r>
            <a:rPr lang="en-US" altLang="zh-CN">
              <a:solidFill>
                <a:sysClr val="windowText" lastClr="000000">
                  <a:hueOff val="0"/>
                  <a:satOff val="0"/>
                  <a:lumOff val="0"/>
                  <a:alphaOff val="0"/>
                </a:sysClr>
              </a:solidFill>
              <a:latin typeface="Calibri" panose="020F0502020204030204"/>
              <a:ea typeface="宋体" panose="02010600030101010101" pitchFamily="2" charset="-122"/>
              <a:cs typeface="+mn-cs"/>
            </a:rPr>
            <a:t>42</a:t>
          </a:r>
          <a:r>
            <a:rPr lang="zh-CN" altLang="en-US">
              <a:solidFill>
                <a:sysClr val="windowText" lastClr="000000">
                  <a:hueOff val="0"/>
                  <a:satOff val="0"/>
                  <a:lumOff val="0"/>
                  <a:alphaOff val="0"/>
                </a:sysClr>
              </a:solidFill>
              <a:latin typeface="Calibri" panose="020F0502020204030204"/>
              <a:ea typeface="宋体" panose="02010600030101010101" pitchFamily="2" charset="-122"/>
              <a:cs typeface="+mn-cs"/>
            </a:rPr>
            <a:t>丝杆步进电动推杆</a:t>
          </a:r>
        </a:p>
      </dgm:t>
    </dgm:pt>
    <dgm:pt modelId="{5061D21A-9D0C-499C-A386-3AE4C990DE24}" cxnId="{A4F6978F-1339-470D-BA49-EB898D680CB7}" type="parTrans">
      <dgm:prSet/>
      <dgm:spPr/>
      <dgm:t>
        <a:bodyPr/>
        <a:lstStyle/>
        <a:p>
          <a:endParaRPr lang="zh-CN" altLang="en-US"/>
        </a:p>
      </dgm:t>
    </dgm:pt>
    <dgm:pt modelId="{5F1A3BF5-55E4-44E9-803D-F45360B6F460}" cxnId="{A4F6978F-1339-470D-BA49-EB898D680CB7}" type="sibTrans">
      <dgm:prSet/>
      <dgm:spPr/>
      <dgm:t>
        <a:bodyPr/>
        <a:lstStyle/>
        <a:p>
          <a:endParaRPr lang="zh-CN" altLang="en-US"/>
        </a:p>
      </dgm:t>
    </dgm:pt>
    <dgm:pt modelId="{6DB8F415-78B1-4F81-B9D9-26966DD19D8C}">
      <dgm:prSet/>
      <dgm:spPr>
        <a:xfrm>
          <a:off x="3982906" y="1224371"/>
          <a:ext cx="1503312" cy="751656"/>
        </a:xfr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r>
            <a:rPr lang="zh-CN" altLang="en-US">
              <a:solidFill>
                <a:sysClr val="windowText" lastClr="000000">
                  <a:hueOff val="0"/>
                  <a:satOff val="0"/>
                  <a:lumOff val="0"/>
                  <a:alphaOff val="0"/>
                </a:sysClr>
              </a:solidFill>
              <a:latin typeface="Calibri" panose="020F0502020204030204"/>
              <a:ea typeface="宋体" panose="02010600030101010101" pitchFamily="2" charset="-122"/>
              <a:cs typeface="+mn-cs"/>
            </a:rPr>
            <a:t>并行步进电机驱动器</a:t>
          </a:r>
        </a:p>
      </dgm:t>
    </dgm:pt>
    <dgm:pt modelId="{0BB04832-0773-469E-BC57-C389C9E4B941}" cxnId="{22FC7A05-9AEA-4E52-8B5B-7D8DFFE20AEB}" type="parTrans">
      <dgm:prSet/>
      <dgm:spPr/>
      <dgm:t>
        <a:bodyPr/>
        <a:lstStyle/>
        <a:p>
          <a:endParaRPr lang="zh-CN" altLang="en-US"/>
        </a:p>
      </dgm:t>
    </dgm:pt>
    <dgm:pt modelId="{B858989E-B353-48F1-BFDC-C9DFBB3A7311}" cxnId="{22FC7A05-9AEA-4E52-8B5B-7D8DFFE20AEB}" type="sibTrans">
      <dgm:prSet/>
      <dgm:spPr/>
      <dgm:t>
        <a:bodyPr/>
        <a:lstStyle/>
        <a:p>
          <a:endParaRPr lang="zh-CN" altLang="en-US"/>
        </a:p>
      </dgm:t>
    </dgm:pt>
    <dgm:pt modelId="{E24FA842-B596-4FC2-B057-0A8B1FB78347}">
      <dgm:prSet/>
      <dgm:spPr>
        <a:xfrm>
          <a:off x="3982906" y="1224371"/>
          <a:ext cx="1503312" cy="751656"/>
        </a:xfr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r>
            <a:rPr lang="zh-CN" altLang="en-US">
              <a:solidFill>
                <a:sysClr val="windowText" lastClr="000000">
                  <a:hueOff val="0"/>
                  <a:satOff val="0"/>
                  <a:lumOff val="0"/>
                  <a:alphaOff val="0"/>
                </a:sysClr>
              </a:solidFill>
              <a:latin typeface="Calibri" panose="020F0502020204030204"/>
              <a:ea typeface="宋体" panose="02010600030101010101" pitchFamily="2" charset="-122"/>
              <a:cs typeface="+mn-cs"/>
            </a:rPr>
            <a:t>控制器</a:t>
          </a:r>
        </a:p>
      </dgm:t>
    </dgm:pt>
    <dgm:pt modelId="{F38A2008-BFFB-4B8A-ACD1-1BC560E4889E}" cxnId="{98E0EA4B-3CBA-45E6-A9B2-287A9562D15F}" type="parTrans">
      <dgm:prSet/>
      <dgm:spPr/>
      <dgm:t>
        <a:bodyPr/>
        <a:lstStyle/>
        <a:p>
          <a:endParaRPr lang="zh-CN" altLang="en-US"/>
        </a:p>
      </dgm:t>
    </dgm:pt>
    <dgm:pt modelId="{027A903A-3E1A-464E-918B-401D70D8545B}" cxnId="{98E0EA4B-3CBA-45E6-A9B2-287A9562D15F}" type="sibTrans">
      <dgm:prSet/>
      <dgm:spPr/>
      <dgm:t>
        <a:bodyPr/>
        <a:lstStyle/>
        <a:p>
          <a:endParaRPr lang="zh-CN" altLang="en-US"/>
        </a:p>
      </dgm:t>
    </dgm:pt>
    <dgm:pt modelId="{D843C5BD-1CF7-4012-83BC-CFAB4CD12E92}">
      <dgm:prSet/>
      <dgm:spPr/>
      <dgm:t>
        <a:bodyPr/>
        <a:lstStyle/>
        <a:p>
          <a:r>
            <a:rPr lang="en-US" altLang="zh-CN"/>
            <a:t>35</a:t>
          </a:r>
          <a:r>
            <a:rPr lang="zh-CN" altLang="en-US"/>
            <a:t>步进电动推杆</a:t>
          </a:r>
        </a:p>
      </dgm:t>
    </dgm:pt>
    <dgm:pt modelId="{BBC221A9-0FCF-446D-A137-DF952617CB86}" cxnId="{108FC074-573C-4A0A-A244-D678A6D40280}" type="parTrans">
      <dgm:prSet/>
      <dgm:spPr/>
      <dgm:t>
        <a:bodyPr/>
        <a:lstStyle/>
        <a:p>
          <a:endParaRPr lang="zh-CN" altLang="en-US"/>
        </a:p>
      </dgm:t>
    </dgm:pt>
    <dgm:pt modelId="{5BCB5290-238D-4BA3-938C-1761577AC6B8}" cxnId="{108FC074-573C-4A0A-A244-D678A6D40280}" type="sibTrans">
      <dgm:prSet/>
      <dgm:spPr/>
      <dgm:t>
        <a:bodyPr/>
        <a:lstStyle/>
        <a:p>
          <a:endParaRPr lang="zh-CN" altLang="en-US"/>
        </a:p>
      </dgm:t>
    </dgm:pt>
    <dgm:pt modelId="{77AC8578-CC79-4F6C-97E9-BE97DBFE1918}">
      <dgm:prSet/>
      <dgm:spPr/>
      <dgm:t>
        <a:bodyPr/>
        <a:lstStyle/>
        <a:p>
          <a:r>
            <a:rPr lang="zh-CN" altLang="en-US" b="0" i="0"/>
            <a:t>控制器</a:t>
          </a:r>
        </a:p>
      </dgm:t>
    </dgm:pt>
    <dgm:pt modelId="{B7F8E3BD-F684-448E-9666-B12DFCD56C3B}" cxnId="{7D5A196E-1613-49F7-A294-B85FC5A6E740}" type="parTrans">
      <dgm:prSet/>
      <dgm:spPr/>
      <dgm:t>
        <a:bodyPr/>
        <a:lstStyle/>
        <a:p>
          <a:endParaRPr lang="zh-CN" altLang="en-US"/>
        </a:p>
      </dgm:t>
    </dgm:pt>
    <dgm:pt modelId="{F6AB2067-C85C-4C77-835C-33FF01A8CE26}" cxnId="{7D5A196E-1613-49F7-A294-B85FC5A6E740}" type="sibTrans">
      <dgm:prSet/>
      <dgm:spPr/>
      <dgm:t>
        <a:bodyPr/>
        <a:lstStyle/>
        <a:p>
          <a:endParaRPr lang="zh-CN" altLang="en-US"/>
        </a:p>
      </dgm:t>
    </dgm:pt>
    <dgm:pt modelId="{05F1B82A-DAC2-44DF-AB4D-ACCDED8FC820}" type="pres">
      <dgm:prSet presAssocID="{2A71CEA1-2A31-4B62-968A-544BAF70C0AA}" presName="diagram" presStyleCnt="0">
        <dgm:presLayoutVars>
          <dgm:chPref val="1"/>
          <dgm:dir/>
          <dgm:animOne val="branch"/>
          <dgm:animLvl val="lvl"/>
          <dgm:resizeHandles val="exact"/>
        </dgm:presLayoutVars>
      </dgm:prSet>
      <dgm:spPr/>
      <dgm:t>
        <a:bodyPr/>
        <a:lstStyle/>
        <a:p>
          <a:endParaRPr lang="zh-CN" altLang="en-US"/>
        </a:p>
      </dgm:t>
    </dgm:pt>
    <dgm:pt modelId="{41B5F3D3-3C0D-4E1F-B9F2-B47756E44032}" type="pres">
      <dgm:prSet presAssocID="{8C23E62D-CF55-4DAC-AF96-FD88C240ED89}" presName="root1" presStyleCnt="0"/>
      <dgm:spPr/>
    </dgm:pt>
    <dgm:pt modelId="{29A5280A-E323-4F90-AD6E-FE14FAAD52A1}" type="pres">
      <dgm:prSet presAssocID="{8C23E62D-CF55-4DAC-AF96-FD88C240ED89}" presName="LevelOneTextNode" presStyleLbl="node0" presStyleIdx="0" presStyleCnt="1" custScaleX="224930">
        <dgm:presLayoutVars>
          <dgm:chPref val="3"/>
        </dgm:presLayoutVars>
      </dgm:prSet>
      <dgm:spPr>
        <a:prstGeom prst="roundRect">
          <a:avLst>
            <a:gd name="adj" fmla="val 10000"/>
          </a:avLst>
        </a:prstGeom>
      </dgm:spPr>
      <dgm:t>
        <a:bodyPr/>
        <a:lstStyle/>
        <a:p>
          <a:endParaRPr lang="zh-CN" altLang="en-US"/>
        </a:p>
      </dgm:t>
    </dgm:pt>
    <dgm:pt modelId="{17E37A43-A735-42F2-A412-F9EFACDD17E3}" type="pres">
      <dgm:prSet presAssocID="{8C23E62D-CF55-4DAC-AF96-FD88C240ED89}" presName="level2hierChild" presStyleCnt="0"/>
      <dgm:spPr/>
    </dgm:pt>
    <dgm:pt modelId="{6154BF86-8DD5-4845-9183-16DAF81A3563}" type="pres">
      <dgm:prSet presAssocID="{78CA4F65-E26B-40E7-9416-8C813B8A8BE0}" presName="conn2-1" presStyleLbl="parChTrans1D2" presStyleIdx="0" presStyleCnt="3"/>
      <dgm:spPr>
        <a:custGeom>
          <a:avLst/>
          <a:gdLst/>
          <a:ahLst/>
          <a:cxnLst/>
          <a:rect l="0" t="0" r="0" b="0"/>
          <a:pathLst>
            <a:path>
              <a:moveTo>
                <a:pt x="0" y="21137"/>
              </a:moveTo>
              <a:lnTo>
                <a:pt x="1052989" y="21137"/>
              </a:lnTo>
            </a:path>
          </a:pathLst>
        </a:custGeom>
      </dgm:spPr>
      <dgm:t>
        <a:bodyPr/>
        <a:lstStyle/>
        <a:p>
          <a:endParaRPr lang="zh-CN" altLang="en-US"/>
        </a:p>
      </dgm:t>
    </dgm:pt>
    <dgm:pt modelId="{B8FE0377-35EB-4A2F-B28A-BC0BC84FE8DA}" type="pres">
      <dgm:prSet presAssocID="{78CA4F65-E26B-40E7-9416-8C813B8A8BE0}" presName="connTx" presStyleLbl="parChTrans1D2" presStyleIdx="0" presStyleCnt="3"/>
      <dgm:spPr/>
      <dgm:t>
        <a:bodyPr/>
        <a:lstStyle/>
        <a:p>
          <a:endParaRPr lang="zh-CN" altLang="en-US"/>
        </a:p>
      </dgm:t>
    </dgm:pt>
    <dgm:pt modelId="{94839D2F-3D06-427F-BF08-805845CB71A7}" type="pres">
      <dgm:prSet presAssocID="{96F4D0F3-9FEE-4CF3-B71E-85DF1474D663}" presName="root2" presStyleCnt="0"/>
      <dgm:spPr/>
    </dgm:pt>
    <dgm:pt modelId="{A8FC8829-477B-4A64-A159-01828BCBC933}" type="pres">
      <dgm:prSet presAssocID="{96F4D0F3-9FEE-4CF3-B71E-85DF1474D663}" presName="LevelTwoTextNode" presStyleLbl="node2" presStyleIdx="0" presStyleCnt="3">
        <dgm:presLayoutVars>
          <dgm:chPref val="3"/>
        </dgm:presLayoutVars>
      </dgm:prSet>
      <dgm:spPr>
        <a:prstGeom prst="roundRect">
          <a:avLst>
            <a:gd name="adj" fmla="val 10000"/>
          </a:avLst>
        </a:prstGeom>
      </dgm:spPr>
      <dgm:t>
        <a:bodyPr/>
        <a:lstStyle/>
        <a:p>
          <a:endParaRPr lang="zh-CN" altLang="en-US"/>
        </a:p>
      </dgm:t>
    </dgm:pt>
    <dgm:pt modelId="{4800A472-3D96-4D5D-AE6B-08FA59E0DDAC}" type="pres">
      <dgm:prSet presAssocID="{96F4D0F3-9FEE-4CF3-B71E-85DF1474D663}" presName="level3hierChild" presStyleCnt="0"/>
      <dgm:spPr/>
    </dgm:pt>
    <dgm:pt modelId="{633EEDD4-193C-4033-BF96-FC8200031246}" type="pres">
      <dgm:prSet presAssocID="{12F09936-E964-4AEB-AD0A-3F93DAE04121}" presName="conn2-1" presStyleLbl="parChTrans1D3" presStyleIdx="0" presStyleCnt="9"/>
      <dgm:spPr/>
      <dgm:t>
        <a:bodyPr/>
        <a:lstStyle/>
        <a:p>
          <a:endParaRPr lang="zh-CN" altLang="en-US"/>
        </a:p>
      </dgm:t>
    </dgm:pt>
    <dgm:pt modelId="{0F52A9E1-8C5A-49EF-9B92-F4531DFDF22F}" type="pres">
      <dgm:prSet presAssocID="{12F09936-E964-4AEB-AD0A-3F93DAE04121}" presName="connTx" presStyleLbl="parChTrans1D3" presStyleIdx="0" presStyleCnt="9"/>
      <dgm:spPr/>
      <dgm:t>
        <a:bodyPr/>
        <a:lstStyle/>
        <a:p>
          <a:endParaRPr lang="zh-CN" altLang="en-US"/>
        </a:p>
      </dgm:t>
    </dgm:pt>
    <dgm:pt modelId="{A251D03D-B250-4B6B-9891-BAB199C9E3F4}" type="pres">
      <dgm:prSet presAssocID="{B6CBE33F-31D0-478B-BF4D-7A0E6B9F76BC}" presName="root2" presStyleCnt="0"/>
      <dgm:spPr/>
    </dgm:pt>
    <dgm:pt modelId="{4A692F34-B8A3-4978-9E73-92EAB224A0C6}" type="pres">
      <dgm:prSet presAssocID="{B6CBE33F-31D0-478B-BF4D-7A0E6B9F76BC}" presName="LevelTwoTextNode" presStyleLbl="node3" presStyleIdx="0" presStyleCnt="9" custScaleX="188104">
        <dgm:presLayoutVars>
          <dgm:chPref val="3"/>
        </dgm:presLayoutVars>
      </dgm:prSet>
      <dgm:spPr/>
      <dgm:t>
        <a:bodyPr/>
        <a:lstStyle/>
        <a:p>
          <a:endParaRPr lang="zh-CN" altLang="en-US"/>
        </a:p>
      </dgm:t>
    </dgm:pt>
    <dgm:pt modelId="{AEF11DFE-AB1E-46BF-8A06-6DD669BE81FA}" type="pres">
      <dgm:prSet presAssocID="{B6CBE33F-31D0-478B-BF4D-7A0E6B9F76BC}" presName="level3hierChild" presStyleCnt="0"/>
      <dgm:spPr/>
    </dgm:pt>
    <dgm:pt modelId="{7F116800-B559-4F33-8DA9-FCCBBD768775}" type="pres">
      <dgm:prSet presAssocID="{B5F70BDE-63A4-4F1D-92CB-CDBDA65C99D4}" presName="conn2-1" presStyleLbl="parChTrans1D3" presStyleIdx="1" presStyleCnt="9"/>
      <dgm:spPr/>
      <dgm:t>
        <a:bodyPr/>
        <a:lstStyle/>
        <a:p>
          <a:endParaRPr lang="zh-CN" altLang="en-US"/>
        </a:p>
      </dgm:t>
    </dgm:pt>
    <dgm:pt modelId="{D9F1687F-D88B-4109-B9E2-275FBE8E9844}" type="pres">
      <dgm:prSet presAssocID="{B5F70BDE-63A4-4F1D-92CB-CDBDA65C99D4}" presName="connTx" presStyleLbl="parChTrans1D3" presStyleIdx="1" presStyleCnt="9"/>
      <dgm:spPr/>
      <dgm:t>
        <a:bodyPr/>
        <a:lstStyle/>
        <a:p>
          <a:endParaRPr lang="zh-CN" altLang="en-US"/>
        </a:p>
      </dgm:t>
    </dgm:pt>
    <dgm:pt modelId="{B17B18B0-B55E-47A4-B0DD-DF0B8AE49446}" type="pres">
      <dgm:prSet presAssocID="{8817CF65-7E81-486C-ACCD-9DCA9ED0086A}" presName="root2" presStyleCnt="0"/>
      <dgm:spPr/>
    </dgm:pt>
    <dgm:pt modelId="{FF6877C9-1EDB-4E64-B534-E25AE0EAD131}" type="pres">
      <dgm:prSet presAssocID="{8817CF65-7E81-486C-ACCD-9DCA9ED0086A}" presName="LevelTwoTextNode" presStyleLbl="node3" presStyleIdx="1" presStyleCnt="9" custScaleX="188104">
        <dgm:presLayoutVars>
          <dgm:chPref val="3"/>
        </dgm:presLayoutVars>
      </dgm:prSet>
      <dgm:spPr/>
      <dgm:t>
        <a:bodyPr/>
        <a:lstStyle/>
        <a:p>
          <a:endParaRPr lang="zh-CN" altLang="en-US"/>
        </a:p>
      </dgm:t>
    </dgm:pt>
    <dgm:pt modelId="{CBB7D2F2-2481-4DEE-9901-4F8E702ED699}" type="pres">
      <dgm:prSet presAssocID="{8817CF65-7E81-486C-ACCD-9DCA9ED0086A}" presName="level3hierChild" presStyleCnt="0"/>
      <dgm:spPr/>
    </dgm:pt>
    <dgm:pt modelId="{E3BC7287-64BF-4BBE-AB87-34D7F93A3E64}" type="pres">
      <dgm:prSet presAssocID="{2FCF8A10-1427-433C-A56D-929729C079BD}" presName="conn2-1" presStyleLbl="parChTrans1D3" presStyleIdx="2" presStyleCnt="9"/>
      <dgm:spPr/>
      <dgm:t>
        <a:bodyPr/>
        <a:lstStyle/>
        <a:p>
          <a:endParaRPr lang="zh-CN" altLang="en-US"/>
        </a:p>
      </dgm:t>
    </dgm:pt>
    <dgm:pt modelId="{A1CD9FBE-7A27-4EEC-A24A-DD7F1C8FC2F1}" type="pres">
      <dgm:prSet presAssocID="{2FCF8A10-1427-433C-A56D-929729C079BD}" presName="connTx" presStyleLbl="parChTrans1D3" presStyleIdx="2" presStyleCnt="9"/>
      <dgm:spPr/>
      <dgm:t>
        <a:bodyPr/>
        <a:lstStyle/>
        <a:p>
          <a:endParaRPr lang="zh-CN" altLang="en-US"/>
        </a:p>
      </dgm:t>
    </dgm:pt>
    <dgm:pt modelId="{F29CF78D-9E5D-43AD-8642-008FFAC55D79}" type="pres">
      <dgm:prSet presAssocID="{051EEAD8-B066-4DAD-A594-843E00F2B0D3}" presName="root2" presStyleCnt="0"/>
      <dgm:spPr/>
    </dgm:pt>
    <dgm:pt modelId="{C2C4247F-55DA-4CCE-9429-EF0332910BF3}" type="pres">
      <dgm:prSet presAssocID="{051EEAD8-B066-4DAD-A594-843E00F2B0D3}" presName="LevelTwoTextNode" presStyleLbl="node3" presStyleIdx="2" presStyleCnt="9" custScaleX="188104">
        <dgm:presLayoutVars>
          <dgm:chPref val="3"/>
        </dgm:presLayoutVars>
      </dgm:prSet>
      <dgm:spPr/>
      <dgm:t>
        <a:bodyPr/>
        <a:lstStyle/>
        <a:p>
          <a:endParaRPr lang="zh-CN" altLang="en-US"/>
        </a:p>
      </dgm:t>
    </dgm:pt>
    <dgm:pt modelId="{9108FF76-42E8-4C33-A2E2-97C26DFE79C0}" type="pres">
      <dgm:prSet presAssocID="{051EEAD8-B066-4DAD-A594-843E00F2B0D3}" presName="level3hierChild" presStyleCnt="0"/>
      <dgm:spPr/>
    </dgm:pt>
    <dgm:pt modelId="{C707BFF2-A013-4D0B-A78D-6015B3283DCC}" type="pres">
      <dgm:prSet presAssocID="{9F4A1B64-B064-4762-A727-1ACE0EA6EF8B}" presName="conn2-1" presStyleLbl="parChTrans1D2" presStyleIdx="1" presStyleCnt="3"/>
      <dgm:spPr>
        <a:custGeom>
          <a:avLst/>
          <a:gdLst/>
          <a:ahLst/>
          <a:cxnLst/>
          <a:rect l="0" t="0" r="0" b="0"/>
          <a:pathLst>
            <a:path>
              <a:moveTo>
                <a:pt x="0" y="21137"/>
              </a:moveTo>
              <a:lnTo>
                <a:pt x="601325" y="21137"/>
              </a:lnTo>
            </a:path>
          </a:pathLst>
        </a:custGeom>
      </dgm:spPr>
      <dgm:t>
        <a:bodyPr/>
        <a:lstStyle/>
        <a:p>
          <a:endParaRPr lang="zh-CN" altLang="en-US"/>
        </a:p>
      </dgm:t>
    </dgm:pt>
    <dgm:pt modelId="{AB22868F-D1C6-4C66-AB7D-84C86E387A9A}" type="pres">
      <dgm:prSet presAssocID="{9F4A1B64-B064-4762-A727-1ACE0EA6EF8B}" presName="connTx" presStyleLbl="parChTrans1D2" presStyleIdx="1" presStyleCnt="3"/>
      <dgm:spPr/>
      <dgm:t>
        <a:bodyPr/>
        <a:lstStyle/>
        <a:p>
          <a:endParaRPr lang="zh-CN" altLang="en-US"/>
        </a:p>
      </dgm:t>
    </dgm:pt>
    <dgm:pt modelId="{CF6D7972-C7B6-4D68-A5AD-8B79FE4EC0E7}" type="pres">
      <dgm:prSet presAssocID="{76CCFD68-31F9-4CC1-9292-D97678708921}" presName="root2" presStyleCnt="0"/>
      <dgm:spPr/>
    </dgm:pt>
    <dgm:pt modelId="{60079481-0726-4B55-934F-51F0DED478DA}" type="pres">
      <dgm:prSet presAssocID="{76CCFD68-31F9-4CC1-9292-D97678708921}" presName="LevelTwoTextNode" presStyleLbl="node2" presStyleIdx="1" presStyleCnt="3">
        <dgm:presLayoutVars>
          <dgm:chPref val="3"/>
        </dgm:presLayoutVars>
      </dgm:prSet>
      <dgm:spPr>
        <a:prstGeom prst="roundRect">
          <a:avLst>
            <a:gd name="adj" fmla="val 10000"/>
          </a:avLst>
        </a:prstGeom>
      </dgm:spPr>
      <dgm:t>
        <a:bodyPr/>
        <a:lstStyle/>
        <a:p>
          <a:endParaRPr lang="zh-CN" altLang="en-US"/>
        </a:p>
      </dgm:t>
    </dgm:pt>
    <dgm:pt modelId="{53AD3C4B-87E5-4007-982E-4094A63F9248}" type="pres">
      <dgm:prSet presAssocID="{76CCFD68-31F9-4CC1-9292-D97678708921}" presName="level3hierChild" presStyleCnt="0"/>
      <dgm:spPr/>
    </dgm:pt>
    <dgm:pt modelId="{18F951A0-A89B-4F18-BC83-A435EF474844}" type="pres">
      <dgm:prSet presAssocID="{5061D21A-9D0C-499C-A386-3AE4C990DE24}" presName="conn2-1" presStyleLbl="parChTrans1D3" presStyleIdx="3" presStyleCnt="9"/>
      <dgm:spPr/>
      <dgm:t>
        <a:bodyPr/>
        <a:lstStyle/>
        <a:p>
          <a:endParaRPr lang="zh-CN" altLang="en-US"/>
        </a:p>
      </dgm:t>
    </dgm:pt>
    <dgm:pt modelId="{EF3819CD-B7EA-4E62-B120-928785FED2DD}" type="pres">
      <dgm:prSet presAssocID="{5061D21A-9D0C-499C-A386-3AE4C990DE24}" presName="connTx" presStyleLbl="parChTrans1D3" presStyleIdx="3" presStyleCnt="9"/>
      <dgm:spPr/>
      <dgm:t>
        <a:bodyPr/>
        <a:lstStyle/>
        <a:p>
          <a:endParaRPr lang="zh-CN" altLang="en-US"/>
        </a:p>
      </dgm:t>
    </dgm:pt>
    <dgm:pt modelId="{C59E855B-34DA-4A2C-BD64-8995EA8D4B04}" type="pres">
      <dgm:prSet presAssocID="{94A34FAD-117C-48B2-B0C2-11DA2C4D2D56}" presName="root2" presStyleCnt="0"/>
      <dgm:spPr/>
    </dgm:pt>
    <dgm:pt modelId="{61097EA0-335A-442E-A012-9C6766010004}" type="pres">
      <dgm:prSet presAssocID="{94A34FAD-117C-48B2-B0C2-11DA2C4D2D56}" presName="LevelTwoTextNode" presStyleLbl="node3" presStyleIdx="3" presStyleCnt="9" custScaleX="186979">
        <dgm:presLayoutVars>
          <dgm:chPref val="3"/>
        </dgm:presLayoutVars>
      </dgm:prSet>
      <dgm:spPr/>
      <dgm:t>
        <a:bodyPr/>
        <a:lstStyle/>
        <a:p>
          <a:endParaRPr lang="zh-CN" altLang="en-US"/>
        </a:p>
      </dgm:t>
    </dgm:pt>
    <dgm:pt modelId="{9939B575-54B8-4D41-B68B-6761FCD83E81}" type="pres">
      <dgm:prSet presAssocID="{94A34FAD-117C-48B2-B0C2-11DA2C4D2D56}" presName="level3hierChild" presStyleCnt="0"/>
      <dgm:spPr/>
    </dgm:pt>
    <dgm:pt modelId="{616B4C94-3622-4F91-BCF7-A6E3052E33A3}" type="pres">
      <dgm:prSet presAssocID="{0BB04832-0773-469E-BC57-C389C9E4B941}" presName="conn2-1" presStyleLbl="parChTrans1D3" presStyleIdx="4" presStyleCnt="9"/>
      <dgm:spPr/>
      <dgm:t>
        <a:bodyPr/>
        <a:lstStyle/>
        <a:p>
          <a:endParaRPr lang="zh-CN" altLang="en-US"/>
        </a:p>
      </dgm:t>
    </dgm:pt>
    <dgm:pt modelId="{DDF328FD-EEB1-4796-AFBE-B6B5BADCBABB}" type="pres">
      <dgm:prSet presAssocID="{0BB04832-0773-469E-BC57-C389C9E4B941}" presName="connTx" presStyleLbl="parChTrans1D3" presStyleIdx="4" presStyleCnt="9"/>
      <dgm:spPr/>
      <dgm:t>
        <a:bodyPr/>
        <a:lstStyle/>
        <a:p>
          <a:endParaRPr lang="zh-CN" altLang="en-US"/>
        </a:p>
      </dgm:t>
    </dgm:pt>
    <dgm:pt modelId="{2BE57717-CDE4-44A7-AAA5-0021B5DBA04B}" type="pres">
      <dgm:prSet presAssocID="{6DB8F415-78B1-4F81-B9D9-26966DD19D8C}" presName="root2" presStyleCnt="0"/>
      <dgm:spPr/>
    </dgm:pt>
    <dgm:pt modelId="{C7C39B80-0F50-42E4-8871-E4461410634D}" type="pres">
      <dgm:prSet presAssocID="{6DB8F415-78B1-4F81-B9D9-26966DD19D8C}" presName="LevelTwoTextNode" presStyleLbl="node3" presStyleIdx="4" presStyleCnt="9" custScaleX="186979">
        <dgm:presLayoutVars>
          <dgm:chPref val="3"/>
        </dgm:presLayoutVars>
      </dgm:prSet>
      <dgm:spPr/>
      <dgm:t>
        <a:bodyPr/>
        <a:lstStyle/>
        <a:p>
          <a:endParaRPr lang="zh-CN" altLang="en-US"/>
        </a:p>
      </dgm:t>
    </dgm:pt>
    <dgm:pt modelId="{972C4584-C5E7-4645-AB8E-7A47F0E032F2}" type="pres">
      <dgm:prSet presAssocID="{6DB8F415-78B1-4F81-B9D9-26966DD19D8C}" presName="level3hierChild" presStyleCnt="0"/>
      <dgm:spPr/>
    </dgm:pt>
    <dgm:pt modelId="{80B44600-0EE3-4277-94BB-F3DDF089E667}" type="pres">
      <dgm:prSet presAssocID="{F38A2008-BFFB-4B8A-ACD1-1BC560E4889E}" presName="conn2-1" presStyleLbl="parChTrans1D3" presStyleIdx="5" presStyleCnt="9"/>
      <dgm:spPr/>
      <dgm:t>
        <a:bodyPr/>
        <a:lstStyle/>
        <a:p>
          <a:endParaRPr lang="zh-CN" altLang="en-US"/>
        </a:p>
      </dgm:t>
    </dgm:pt>
    <dgm:pt modelId="{1762468E-996F-4E20-9284-EDC36DB683BC}" type="pres">
      <dgm:prSet presAssocID="{F38A2008-BFFB-4B8A-ACD1-1BC560E4889E}" presName="connTx" presStyleLbl="parChTrans1D3" presStyleIdx="5" presStyleCnt="9"/>
      <dgm:spPr/>
      <dgm:t>
        <a:bodyPr/>
        <a:lstStyle/>
        <a:p>
          <a:endParaRPr lang="zh-CN" altLang="en-US"/>
        </a:p>
      </dgm:t>
    </dgm:pt>
    <dgm:pt modelId="{9FFD0F6D-BAD4-4E88-93BA-11A6CDD76F59}" type="pres">
      <dgm:prSet presAssocID="{E24FA842-B596-4FC2-B057-0A8B1FB78347}" presName="root2" presStyleCnt="0"/>
      <dgm:spPr/>
    </dgm:pt>
    <dgm:pt modelId="{68DD3DF7-94A4-471B-B26D-3364F7910DB2}" type="pres">
      <dgm:prSet presAssocID="{E24FA842-B596-4FC2-B057-0A8B1FB78347}" presName="LevelTwoTextNode" presStyleLbl="node3" presStyleIdx="5" presStyleCnt="9" custScaleX="183217">
        <dgm:presLayoutVars>
          <dgm:chPref val="3"/>
        </dgm:presLayoutVars>
      </dgm:prSet>
      <dgm:spPr/>
      <dgm:t>
        <a:bodyPr/>
        <a:lstStyle/>
        <a:p>
          <a:endParaRPr lang="zh-CN" altLang="en-US"/>
        </a:p>
      </dgm:t>
    </dgm:pt>
    <dgm:pt modelId="{7A611A02-8C9B-4FD0-A423-C138F3899E4B}" type="pres">
      <dgm:prSet presAssocID="{E24FA842-B596-4FC2-B057-0A8B1FB78347}" presName="level3hierChild" presStyleCnt="0"/>
      <dgm:spPr/>
    </dgm:pt>
    <dgm:pt modelId="{C767E4BC-448A-412E-B638-0E82829C83C4}" type="pres">
      <dgm:prSet presAssocID="{E7D353D7-737B-4065-ADF5-26B31D09BB84}" presName="conn2-1" presStyleLbl="parChTrans1D2" presStyleIdx="2" presStyleCnt="3"/>
      <dgm:spPr/>
      <dgm:t>
        <a:bodyPr/>
        <a:lstStyle/>
        <a:p>
          <a:endParaRPr lang="zh-CN" altLang="en-US"/>
        </a:p>
      </dgm:t>
    </dgm:pt>
    <dgm:pt modelId="{659B40DB-167E-4869-8A8F-688136F4DF1E}" type="pres">
      <dgm:prSet presAssocID="{E7D353D7-737B-4065-ADF5-26B31D09BB84}" presName="connTx" presStyleLbl="parChTrans1D2" presStyleIdx="2" presStyleCnt="3"/>
      <dgm:spPr/>
      <dgm:t>
        <a:bodyPr/>
        <a:lstStyle/>
        <a:p>
          <a:endParaRPr lang="zh-CN" altLang="en-US"/>
        </a:p>
      </dgm:t>
    </dgm:pt>
    <dgm:pt modelId="{FE722D3D-4909-41FA-BB07-B86FF3CB27F2}" type="pres">
      <dgm:prSet presAssocID="{1AD2F63B-A047-4ABB-A0A2-E8265778CE64}" presName="root2" presStyleCnt="0"/>
      <dgm:spPr/>
    </dgm:pt>
    <dgm:pt modelId="{F9E976B5-9B8C-4110-A6A7-69E7E7E1F4D8}" type="pres">
      <dgm:prSet presAssocID="{1AD2F63B-A047-4ABB-A0A2-E8265778CE64}" presName="LevelTwoTextNode" presStyleLbl="node2" presStyleIdx="2" presStyleCnt="3" custScaleX="101192">
        <dgm:presLayoutVars>
          <dgm:chPref val="3"/>
        </dgm:presLayoutVars>
      </dgm:prSet>
      <dgm:spPr/>
      <dgm:t>
        <a:bodyPr/>
        <a:lstStyle/>
        <a:p>
          <a:endParaRPr lang="zh-CN" altLang="en-US"/>
        </a:p>
      </dgm:t>
    </dgm:pt>
    <dgm:pt modelId="{9FDFB0B0-184B-4B2C-8E9B-ED4E9C3417E0}" type="pres">
      <dgm:prSet presAssocID="{1AD2F63B-A047-4ABB-A0A2-E8265778CE64}" presName="level3hierChild" presStyleCnt="0"/>
      <dgm:spPr/>
    </dgm:pt>
    <dgm:pt modelId="{A97365AB-DBEA-4659-89EC-1FDEE326E8E6}" type="pres">
      <dgm:prSet presAssocID="{BBC221A9-0FCF-446D-A137-DF952617CB86}" presName="conn2-1" presStyleLbl="parChTrans1D3" presStyleIdx="6" presStyleCnt="9"/>
      <dgm:spPr/>
      <dgm:t>
        <a:bodyPr/>
        <a:lstStyle/>
        <a:p>
          <a:endParaRPr lang="zh-CN" altLang="en-US"/>
        </a:p>
      </dgm:t>
    </dgm:pt>
    <dgm:pt modelId="{1C7BEEB9-2EB7-4004-A1EA-C311CAE46558}" type="pres">
      <dgm:prSet presAssocID="{BBC221A9-0FCF-446D-A137-DF952617CB86}" presName="connTx" presStyleLbl="parChTrans1D3" presStyleIdx="6" presStyleCnt="9"/>
      <dgm:spPr/>
      <dgm:t>
        <a:bodyPr/>
        <a:lstStyle/>
        <a:p>
          <a:endParaRPr lang="zh-CN" altLang="en-US"/>
        </a:p>
      </dgm:t>
    </dgm:pt>
    <dgm:pt modelId="{E3A41035-DE05-467D-B602-243C869935E7}" type="pres">
      <dgm:prSet presAssocID="{D843C5BD-1CF7-4012-83BC-CFAB4CD12E92}" presName="root2" presStyleCnt="0"/>
      <dgm:spPr/>
    </dgm:pt>
    <dgm:pt modelId="{8446E0C0-FF9F-4296-A073-A9CCCA4E0826}" type="pres">
      <dgm:prSet presAssocID="{D843C5BD-1CF7-4012-83BC-CFAB4CD12E92}" presName="LevelTwoTextNode" presStyleLbl="node3" presStyleIdx="6" presStyleCnt="9" custScaleX="181373">
        <dgm:presLayoutVars>
          <dgm:chPref val="3"/>
        </dgm:presLayoutVars>
      </dgm:prSet>
      <dgm:spPr/>
      <dgm:t>
        <a:bodyPr/>
        <a:lstStyle/>
        <a:p>
          <a:endParaRPr lang="zh-CN" altLang="en-US"/>
        </a:p>
      </dgm:t>
    </dgm:pt>
    <dgm:pt modelId="{55873519-34C3-40FB-A380-E86C9A48A5C8}" type="pres">
      <dgm:prSet presAssocID="{D843C5BD-1CF7-4012-83BC-CFAB4CD12E92}" presName="level3hierChild" presStyleCnt="0"/>
      <dgm:spPr/>
    </dgm:pt>
    <dgm:pt modelId="{F70C9243-8728-40E5-BAD4-C78B9EC0006F}" type="pres">
      <dgm:prSet presAssocID="{6106604B-A041-4437-A61E-36B8F02FB544}" presName="conn2-1" presStyleLbl="parChTrans1D3" presStyleIdx="7" presStyleCnt="9"/>
      <dgm:spPr/>
      <dgm:t>
        <a:bodyPr/>
        <a:lstStyle/>
        <a:p>
          <a:endParaRPr lang="zh-CN" altLang="en-US"/>
        </a:p>
      </dgm:t>
    </dgm:pt>
    <dgm:pt modelId="{F4638AA9-1AEA-4E5D-9CD1-E2EA123034B8}" type="pres">
      <dgm:prSet presAssocID="{6106604B-A041-4437-A61E-36B8F02FB544}" presName="connTx" presStyleLbl="parChTrans1D3" presStyleIdx="7" presStyleCnt="9"/>
      <dgm:spPr/>
      <dgm:t>
        <a:bodyPr/>
        <a:lstStyle/>
        <a:p>
          <a:endParaRPr lang="zh-CN" altLang="en-US"/>
        </a:p>
      </dgm:t>
    </dgm:pt>
    <dgm:pt modelId="{DCC452D5-2BED-4EC5-965B-74CD7783DA60}" type="pres">
      <dgm:prSet presAssocID="{BA931318-A4C3-4EAF-8FCF-7636ADCCC775}" presName="root2" presStyleCnt="0"/>
      <dgm:spPr/>
    </dgm:pt>
    <dgm:pt modelId="{40F180D4-BAA1-4CDB-8B54-17F32672D5F7}" type="pres">
      <dgm:prSet presAssocID="{BA931318-A4C3-4EAF-8FCF-7636ADCCC775}" presName="LevelTwoTextNode" presStyleLbl="node3" presStyleIdx="7" presStyleCnt="9" custScaleX="184058">
        <dgm:presLayoutVars>
          <dgm:chPref val="3"/>
        </dgm:presLayoutVars>
      </dgm:prSet>
      <dgm:spPr/>
      <dgm:t>
        <a:bodyPr/>
        <a:lstStyle/>
        <a:p>
          <a:endParaRPr lang="zh-CN" altLang="en-US"/>
        </a:p>
      </dgm:t>
    </dgm:pt>
    <dgm:pt modelId="{B017BDFE-016B-4E7E-B9BF-31E7B2B2D172}" type="pres">
      <dgm:prSet presAssocID="{BA931318-A4C3-4EAF-8FCF-7636ADCCC775}" presName="level3hierChild" presStyleCnt="0"/>
      <dgm:spPr/>
    </dgm:pt>
    <dgm:pt modelId="{70B6AC63-3154-4854-AEDB-16C57C8AD478}" type="pres">
      <dgm:prSet presAssocID="{B7F8E3BD-F684-448E-9666-B12DFCD56C3B}" presName="conn2-1" presStyleLbl="parChTrans1D3" presStyleIdx="8" presStyleCnt="9"/>
      <dgm:spPr/>
      <dgm:t>
        <a:bodyPr/>
        <a:lstStyle/>
        <a:p>
          <a:endParaRPr lang="zh-CN" altLang="en-US"/>
        </a:p>
      </dgm:t>
    </dgm:pt>
    <dgm:pt modelId="{45BA3082-6B89-41D2-A09F-39A214E210B1}" type="pres">
      <dgm:prSet presAssocID="{B7F8E3BD-F684-448E-9666-B12DFCD56C3B}" presName="connTx" presStyleLbl="parChTrans1D3" presStyleIdx="8" presStyleCnt="9"/>
      <dgm:spPr/>
      <dgm:t>
        <a:bodyPr/>
        <a:lstStyle/>
        <a:p>
          <a:endParaRPr lang="zh-CN" altLang="en-US"/>
        </a:p>
      </dgm:t>
    </dgm:pt>
    <dgm:pt modelId="{86DBEEF2-B3C7-49C9-A02F-3969EE158B91}" type="pres">
      <dgm:prSet presAssocID="{77AC8578-CC79-4F6C-97E9-BE97DBFE1918}" presName="root2" presStyleCnt="0"/>
      <dgm:spPr/>
    </dgm:pt>
    <dgm:pt modelId="{C1677754-AA09-48E2-8FC2-16CDC4A6C390}" type="pres">
      <dgm:prSet presAssocID="{77AC8578-CC79-4F6C-97E9-BE97DBFE1918}" presName="LevelTwoTextNode" presStyleLbl="node3" presStyleIdx="8" presStyleCnt="9" custScaleX="181945">
        <dgm:presLayoutVars>
          <dgm:chPref val="3"/>
        </dgm:presLayoutVars>
      </dgm:prSet>
      <dgm:spPr/>
      <dgm:t>
        <a:bodyPr/>
        <a:lstStyle/>
        <a:p>
          <a:endParaRPr lang="zh-CN" altLang="en-US"/>
        </a:p>
      </dgm:t>
    </dgm:pt>
    <dgm:pt modelId="{EC1BBB78-03C7-45F9-961E-BCAF99584534}" type="pres">
      <dgm:prSet presAssocID="{77AC8578-CC79-4F6C-97E9-BE97DBFE1918}" presName="level3hierChild" presStyleCnt="0"/>
      <dgm:spPr/>
    </dgm:pt>
  </dgm:ptLst>
  <dgm:cxnLst>
    <dgm:cxn modelId="{D789F5F3-7914-4E91-8C0F-CE8ED4935DF7}" type="presOf" srcId="{6106604B-A041-4437-A61E-36B8F02FB544}" destId="{F70C9243-8728-40E5-BAD4-C78B9EC0006F}" srcOrd="0" destOrd="0" presId="urn:microsoft.com/office/officeart/2005/8/layout/hierarchy2#3"/>
    <dgm:cxn modelId="{6D4B6C57-6113-4788-92C9-23C33CD746A6}" type="presOf" srcId="{5061D21A-9D0C-499C-A386-3AE4C990DE24}" destId="{EF3819CD-B7EA-4E62-B120-928785FED2DD}" srcOrd="1" destOrd="0" presId="urn:microsoft.com/office/officeart/2005/8/layout/hierarchy2#3"/>
    <dgm:cxn modelId="{BC3E8EF9-DE7D-469D-82B4-39FF7C196C39}" type="presOf" srcId="{B6CBE33F-31D0-478B-BF4D-7A0E6B9F76BC}" destId="{4A692F34-B8A3-4978-9E73-92EAB224A0C6}" srcOrd="0" destOrd="0" presId="urn:microsoft.com/office/officeart/2005/8/layout/hierarchy2#3"/>
    <dgm:cxn modelId="{F7E5246A-F2DC-48F0-BFC6-7B637601B4D0}" srcId="{8C23E62D-CF55-4DAC-AF96-FD88C240ED89}" destId="{96F4D0F3-9FEE-4CF3-B71E-85DF1474D663}" srcOrd="0" destOrd="0" parTransId="{78CA4F65-E26B-40E7-9416-8C813B8A8BE0}" sibTransId="{703DB3D2-BC17-40CA-A13C-12FCC0804217}"/>
    <dgm:cxn modelId="{294B8176-0842-4AA9-B342-550D175F2C36}" type="presOf" srcId="{F38A2008-BFFB-4B8A-ACD1-1BC560E4889E}" destId="{1762468E-996F-4E20-9284-EDC36DB683BC}" srcOrd="1" destOrd="0" presId="urn:microsoft.com/office/officeart/2005/8/layout/hierarchy2#3"/>
    <dgm:cxn modelId="{AA63D625-97A3-440B-B083-0573E04AE42C}" type="presOf" srcId="{77AC8578-CC79-4F6C-97E9-BE97DBFE1918}" destId="{C1677754-AA09-48E2-8FC2-16CDC4A6C390}" srcOrd="0" destOrd="0" presId="urn:microsoft.com/office/officeart/2005/8/layout/hierarchy2#3"/>
    <dgm:cxn modelId="{08096894-6868-4B84-BAF8-326CC6B13280}" type="presOf" srcId="{1AD2F63B-A047-4ABB-A0A2-E8265778CE64}" destId="{F9E976B5-9B8C-4110-A6A7-69E7E7E1F4D8}" srcOrd="0" destOrd="0" presId="urn:microsoft.com/office/officeart/2005/8/layout/hierarchy2#3"/>
    <dgm:cxn modelId="{525F1F24-E0E9-4EB4-9F0B-F5CC4B842E2A}" srcId="{1AD2F63B-A047-4ABB-A0A2-E8265778CE64}" destId="{BA931318-A4C3-4EAF-8FCF-7636ADCCC775}" srcOrd="1" destOrd="0" parTransId="{6106604B-A041-4437-A61E-36B8F02FB544}" sibTransId="{1B504922-943A-4C09-96DA-F83A271836C4}"/>
    <dgm:cxn modelId="{B7DC0414-847B-424D-9F54-7F6AAD5E1092}" type="presOf" srcId="{E7D353D7-737B-4065-ADF5-26B31D09BB84}" destId="{C767E4BC-448A-412E-B638-0E82829C83C4}" srcOrd="0" destOrd="0" presId="urn:microsoft.com/office/officeart/2005/8/layout/hierarchy2#3"/>
    <dgm:cxn modelId="{36A3636C-1707-450E-ACF1-F0DC6F682FAF}" type="presOf" srcId="{12F09936-E964-4AEB-AD0A-3F93DAE04121}" destId="{633EEDD4-193C-4033-BF96-FC8200031246}" srcOrd="0" destOrd="0" presId="urn:microsoft.com/office/officeart/2005/8/layout/hierarchy2#3"/>
    <dgm:cxn modelId="{86E033CF-B9CD-4FC0-98D0-1535C2035578}" type="presOf" srcId="{0BB04832-0773-469E-BC57-C389C9E4B941}" destId="{DDF328FD-EEB1-4796-AFBE-B6B5BADCBABB}" srcOrd="1" destOrd="0" presId="urn:microsoft.com/office/officeart/2005/8/layout/hierarchy2#3"/>
    <dgm:cxn modelId="{DE4DE165-0A6C-41FF-BE2D-5482416F1EA4}" type="presOf" srcId="{B7F8E3BD-F684-448E-9666-B12DFCD56C3B}" destId="{45BA3082-6B89-41D2-A09F-39A214E210B1}" srcOrd="1" destOrd="0" presId="urn:microsoft.com/office/officeart/2005/8/layout/hierarchy2#3"/>
    <dgm:cxn modelId="{65E0507D-20C0-4584-89D7-C9B797857CA3}" type="presOf" srcId="{5061D21A-9D0C-499C-A386-3AE4C990DE24}" destId="{18F951A0-A89B-4F18-BC83-A435EF474844}" srcOrd="0" destOrd="0" presId="urn:microsoft.com/office/officeart/2005/8/layout/hierarchy2#3"/>
    <dgm:cxn modelId="{22978CA5-1311-4563-B20D-89C14EC9517F}" srcId="{96F4D0F3-9FEE-4CF3-B71E-85DF1474D663}" destId="{051EEAD8-B066-4DAD-A594-843E00F2B0D3}" srcOrd="2" destOrd="0" parTransId="{2FCF8A10-1427-433C-A56D-929729C079BD}" sibTransId="{EEEBEAA1-8C38-4B52-BFA1-5A4A84051C16}"/>
    <dgm:cxn modelId="{CB8BC3D7-2425-4B91-8B49-B4FF8E848C8D}" srcId="{8C23E62D-CF55-4DAC-AF96-FD88C240ED89}" destId="{76CCFD68-31F9-4CC1-9292-D97678708921}" srcOrd="1" destOrd="0" parTransId="{9F4A1B64-B064-4762-A727-1ACE0EA6EF8B}" sibTransId="{F39A32EF-AFAE-4895-9BC2-8A76BAEE01DB}"/>
    <dgm:cxn modelId="{E6223859-FE3E-4787-8FE3-FC02D180CF94}" type="presOf" srcId="{94A34FAD-117C-48B2-B0C2-11DA2C4D2D56}" destId="{61097EA0-335A-442E-A012-9C6766010004}" srcOrd="0" destOrd="0" presId="urn:microsoft.com/office/officeart/2005/8/layout/hierarchy2#3"/>
    <dgm:cxn modelId="{2C23765F-5F3D-4018-8489-667DA9B2D1DB}" type="presOf" srcId="{B5F70BDE-63A4-4F1D-92CB-CDBDA65C99D4}" destId="{7F116800-B559-4F33-8DA9-FCCBBD768775}" srcOrd="0" destOrd="0" presId="urn:microsoft.com/office/officeart/2005/8/layout/hierarchy2#3"/>
    <dgm:cxn modelId="{BA297824-8C96-43EB-B166-FF6717B77381}" srcId="{96F4D0F3-9FEE-4CF3-B71E-85DF1474D663}" destId="{8817CF65-7E81-486C-ACCD-9DCA9ED0086A}" srcOrd="1" destOrd="0" parTransId="{B5F70BDE-63A4-4F1D-92CB-CDBDA65C99D4}" sibTransId="{1F937770-28C1-4142-8887-19146A90228B}"/>
    <dgm:cxn modelId="{68E9B562-65AA-40D5-8241-129FC4650CE2}" type="presOf" srcId="{9F4A1B64-B064-4762-A727-1ACE0EA6EF8B}" destId="{AB22868F-D1C6-4C66-AB7D-84C86E387A9A}" srcOrd="1" destOrd="0" presId="urn:microsoft.com/office/officeart/2005/8/layout/hierarchy2#3"/>
    <dgm:cxn modelId="{C2958597-E99A-4D9B-AADA-1421576D2767}" type="presOf" srcId="{2FCF8A10-1427-433C-A56D-929729C079BD}" destId="{E3BC7287-64BF-4BBE-AB87-34D7F93A3E64}" srcOrd="0" destOrd="0" presId="urn:microsoft.com/office/officeart/2005/8/layout/hierarchy2#3"/>
    <dgm:cxn modelId="{2B620B42-2AEC-44A8-90BB-F23E4B312C0F}" type="presOf" srcId="{BA931318-A4C3-4EAF-8FCF-7636ADCCC775}" destId="{40F180D4-BAA1-4CDB-8B54-17F32672D5F7}" srcOrd="0" destOrd="0" presId="urn:microsoft.com/office/officeart/2005/8/layout/hierarchy2#3"/>
    <dgm:cxn modelId="{AE1CDE17-EF17-4225-BEC4-E3056275D168}" type="presOf" srcId="{6106604B-A041-4437-A61E-36B8F02FB544}" destId="{F4638AA9-1AEA-4E5D-9CD1-E2EA123034B8}" srcOrd="1" destOrd="0" presId="urn:microsoft.com/office/officeart/2005/8/layout/hierarchy2#3"/>
    <dgm:cxn modelId="{4ECA9C6B-A784-4298-8FE1-A812C9451312}" type="presOf" srcId="{8C23E62D-CF55-4DAC-AF96-FD88C240ED89}" destId="{29A5280A-E323-4F90-AD6E-FE14FAAD52A1}" srcOrd="0" destOrd="0" presId="urn:microsoft.com/office/officeart/2005/8/layout/hierarchy2#3"/>
    <dgm:cxn modelId="{9E924D65-BD0A-4F2A-B225-CBC6B9178C6B}" type="presOf" srcId="{2FCF8A10-1427-433C-A56D-929729C079BD}" destId="{A1CD9FBE-7A27-4EEC-A24A-DD7F1C8FC2F1}" srcOrd="1" destOrd="0" presId="urn:microsoft.com/office/officeart/2005/8/layout/hierarchy2#3"/>
    <dgm:cxn modelId="{22FC7A05-9AEA-4E52-8B5B-7D8DFFE20AEB}" srcId="{76CCFD68-31F9-4CC1-9292-D97678708921}" destId="{6DB8F415-78B1-4F81-B9D9-26966DD19D8C}" srcOrd="1" destOrd="0" parTransId="{0BB04832-0773-469E-BC57-C389C9E4B941}" sibTransId="{B858989E-B353-48F1-BFDC-C9DFBB3A7311}"/>
    <dgm:cxn modelId="{98E0EA4B-3CBA-45E6-A9B2-287A9562D15F}" srcId="{76CCFD68-31F9-4CC1-9292-D97678708921}" destId="{E24FA842-B596-4FC2-B057-0A8B1FB78347}" srcOrd="2" destOrd="0" parTransId="{F38A2008-BFFB-4B8A-ACD1-1BC560E4889E}" sibTransId="{027A903A-3E1A-464E-918B-401D70D8545B}"/>
    <dgm:cxn modelId="{A4F6978F-1339-470D-BA49-EB898D680CB7}" srcId="{76CCFD68-31F9-4CC1-9292-D97678708921}" destId="{94A34FAD-117C-48B2-B0C2-11DA2C4D2D56}" srcOrd="0" destOrd="0" parTransId="{5061D21A-9D0C-499C-A386-3AE4C990DE24}" sibTransId="{5F1A3BF5-55E4-44E9-803D-F45360B6F460}"/>
    <dgm:cxn modelId="{A748B12E-AF40-434F-A5DC-E83A1BF42E88}" srcId="{8C23E62D-CF55-4DAC-AF96-FD88C240ED89}" destId="{1AD2F63B-A047-4ABB-A0A2-E8265778CE64}" srcOrd="2" destOrd="0" parTransId="{E7D353D7-737B-4065-ADF5-26B31D09BB84}" sibTransId="{0DC98144-07D3-40D9-89A0-D871DF2B3B9D}"/>
    <dgm:cxn modelId="{3F05D970-3291-4BDB-A756-5EB737B8AF2E}" type="presOf" srcId="{9F4A1B64-B064-4762-A727-1ACE0EA6EF8B}" destId="{C707BFF2-A013-4D0B-A78D-6015B3283DCC}" srcOrd="0" destOrd="0" presId="urn:microsoft.com/office/officeart/2005/8/layout/hierarchy2#3"/>
    <dgm:cxn modelId="{B47EFC8D-4B71-47DF-BD82-4037A2A61D90}" type="presOf" srcId="{8817CF65-7E81-486C-ACCD-9DCA9ED0086A}" destId="{FF6877C9-1EDB-4E64-B534-E25AE0EAD131}" srcOrd="0" destOrd="0" presId="urn:microsoft.com/office/officeart/2005/8/layout/hierarchy2#3"/>
    <dgm:cxn modelId="{A8E6781D-B765-4597-BC8A-064ED6B02C80}" type="presOf" srcId="{BBC221A9-0FCF-446D-A137-DF952617CB86}" destId="{1C7BEEB9-2EB7-4004-A1EA-C311CAE46558}" srcOrd="1" destOrd="0" presId="urn:microsoft.com/office/officeart/2005/8/layout/hierarchy2#3"/>
    <dgm:cxn modelId="{A32B4482-ACD8-47A5-A392-99BC9DBAED00}" type="presOf" srcId="{051EEAD8-B066-4DAD-A594-843E00F2B0D3}" destId="{C2C4247F-55DA-4CCE-9429-EF0332910BF3}" srcOrd="0" destOrd="0" presId="urn:microsoft.com/office/officeart/2005/8/layout/hierarchy2#3"/>
    <dgm:cxn modelId="{019053C4-C2E4-4EE4-AF0F-72F274195142}" type="presOf" srcId="{BBC221A9-0FCF-446D-A137-DF952617CB86}" destId="{A97365AB-DBEA-4659-89EC-1FDEE326E8E6}" srcOrd="0" destOrd="0" presId="urn:microsoft.com/office/officeart/2005/8/layout/hierarchy2#3"/>
    <dgm:cxn modelId="{8BEE9CFC-AE18-4550-8F34-2F13ED90B83A}" type="presOf" srcId="{2A71CEA1-2A31-4B62-968A-544BAF70C0AA}" destId="{05F1B82A-DAC2-44DF-AB4D-ACCDED8FC820}" srcOrd="0" destOrd="0" presId="urn:microsoft.com/office/officeart/2005/8/layout/hierarchy2#3"/>
    <dgm:cxn modelId="{9B1FDA32-1BDC-493B-BBE7-607DCA81410F}" type="presOf" srcId="{D843C5BD-1CF7-4012-83BC-CFAB4CD12E92}" destId="{8446E0C0-FF9F-4296-A073-A9CCCA4E0826}" srcOrd="0" destOrd="0" presId="urn:microsoft.com/office/officeart/2005/8/layout/hierarchy2#3"/>
    <dgm:cxn modelId="{4E9484BB-43E3-4CB4-A10B-C634282CCC28}" type="presOf" srcId="{B7F8E3BD-F684-448E-9666-B12DFCD56C3B}" destId="{70B6AC63-3154-4854-AEDB-16C57C8AD478}" srcOrd="0" destOrd="0" presId="urn:microsoft.com/office/officeart/2005/8/layout/hierarchy2#3"/>
    <dgm:cxn modelId="{B8815F2E-CD1E-4B58-8B0D-4BBEDB510589}" type="presOf" srcId="{6DB8F415-78B1-4F81-B9D9-26966DD19D8C}" destId="{C7C39B80-0F50-42E4-8871-E4461410634D}" srcOrd="0" destOrd="0" presId="urn:microsoft.com/office/officeart/2005/8/layout/hierarchy2#3"/>
    <dgm:cxn modelId="{CC55AEF0-2683-45F1-81CE-0E66925433B6}" type="presOf" srcId="{F38A2008-BFFB-4B8A-ACD1-1BC560E4889E}" destId="{80B44600-0EE3-4277-94BB-F3DDF089E667}" srcOrd="0" destOrd="0" presId="urn:microsoft.com/office/officeart/2005/8/layout/hierarchy2#3"/>
    <dgm:cxn modelId="{7D5A196E-1613-49F7-A294-B85FC5A6E740}" srcId="{1AD2F63B-A047-4ABB-A0A2-E8265778CE64}" destId="{77AC8578-CC79-4F6C-97E9-BE97DBFE1918}" srcOrd="2" destOrd="0" parTransId="{B7F8E3BD-F684-448E-9666-B12DFCD56C3B}" sibTransId="{F6AB2067-C85C-4C77-835C-33FF01A8CE26}"/>
    <dgm:cxn modelId="{81B776D1-C0CA-42A8-A3CA-EC9C3593BF65}" type="presOf" srcId="{E7D353D7-737B-4065-ADF5-26B31D09BB84}" destId="{659B40DB-167E-4869-8A8F-688136F4DF1E}" srcOrd="1" destOrd="0" presId="urn:microsoft.com/office/officeart/2005/8/layout/hierarchy2#3"/>
    <dgm:cxn modelId="{3CA0B8FE-CB8B-4174-8C8A-579FAAE30BE3}" type="presOf" srcId="{96F4D0F3-9FEE-4CF3-B71E-85DF1474D663}" destId="{A8FC8829-477B-4A64-A159-01828BCBC933}" srcOrd="0" destOrd="0" presId="urn:microsoft.com/office/officeart/2005/8/layout/hierarchy2#3"/>
    <dgm:cxn modelId="{BCA0D68B-B045-4BB7-9C25-2E689836111B}" type="presOf" srcId="{E24FA842-B596-4FC2-B057-0A8B1FB78347}" destId="{68DD3DF7-94A4-471B-B26D-3364F7910DB2}" srcOrd="0" destOrd="0" presId="urn:microsoft.com/office/officeart/2005/8/layout/hierarchy2#3"/>
    <dgm:cxn modelId="{87FF8CE5-2949-43EA-BB23-EDC18CB45D65}" srcId="{96F4D0F3-9FEE-4CF3-B71E-85DF1474D663}" destId="{B6CBE33F-31D0-478B-BF4D-7A0E6B9F76BC}" srcOrd="0" destOrd="0" parTransId="{12F09936-E964-4AEB-AD0A-3F93DAE04121}" sibTransId="{7B3EB1C3-6CA4-44FE-9978-9969580439BC}"/>
    <dgm:cxn modelId="{A65D4C18-47FD-40B4-A257-DE45D56C50AE}" type="presOf" srcId="{76CCFD68-31F9-4CC1-9292-D97678708921}" destId="{60079481-0726-4B55-934F-51F0DED478DA}" srcOrd="0" destOrd="0" presId="urn:microsoft.com/office/officeart/2005/8/layout/hierarchy2#3"/>
    <dgm:cxn modelId="{60647C9C-CE37-40D8-A40F-D4ACCB723B59}" type="presOf" srcId="{B5F70BDE-63A4-4F1D-92CB-CDBDA65C99D4}" destId="{D9F1687F-D88B-4109-B9E2-275FBE8E9844}" srcOrd="1" destOrd="0" presId="urn:microsoft.com/office/officeart/2005/8/layout/hierarchy2#3"/>
    <dgm:cxn modelId="{B535B016-D750-4AA4-9C7D-7A05DF3AB0E7}" type="presOf" srcId="{78CA4F65-E26B-40E7-9416-8C813B8A8BE0}" destId="{6154BF86-8DD5-4845-9183-16DAF81A3563}" srcOrd="0" destOrd="0" presId="urn:microsoft.com/office/officeart/2005/8/layout/hierarchy2#3"/>
    <dgm:cxn modelId="{12658985-E46F-430F-82F6-F9466C72205C}" type="presOf" srcId="{78CA4F65-E26B-40E7-9416-8C813B8A8BE0}" destId="{B8FE0377-35EB-4A2F-B28A-BC0BC84FE8DA}" srcOrd="1" destOrd="0" presId="urn:microsoft.com/office/officeart/2005/8/layout/hierarchy2#3"/>
    <dgm:cxn modelId="{9377977C-FDD7-4FD2-AF31-0C4EA59BEFFE}" type="presOf" srcId="{12F09936-E964-4AEB-AD0A-3F93DAE04121}" destId="{0F52A9E1-8C5A-49EF-9B92-F4531DFDF22F}" srcOrd="1" destOrd="0" presId="urn:microsoft.com/office/officeart/2005/8/layout/hierarchy2#3"/>
    <dgm:cxn modelId="{EC33EA89-63B8-4423-9795-90798BA39F64}" srcId="{2A71CEA1-2A31-4B62-968A-544BAF70C0AA}" destId="{8C23E62D-CF55-4DAC-AF96-FD88C240ED89}" srcOrd="0" destOrd="0" parTransId="{955495D4-E8EF-4D59-B071-F80844A340E9}" sibTransId="{22D9557B-580A-4CE3-AA44-CCAAAD3F959E}"/>
    <dgm:cxn modelId="{108FC074-573C-4A0A-A244-D678A6D40280}" srcId="{1AD2F63B-A047-4ABB-A0A2-E8265778CE64}" destId="{D843C5BD-1CF7-4012-83BC-CFAB4CD12E92}" srcOrd="0" destOrd="0" parTransId="{BBC221A9-0FCF-446D-A137-DF952617CB86}" sibTransId="{5BCB5290-238D-4BA3-938C-1761577AC6B8}"/>
    <dgm:cxn modelId="{04FC137C-F3B1-4275-AAE7-57E04AC6C4AF}" type="presOf" srcId="{0BB04832-0773-469E-BC57-C389C9E4B941}" destId="{616B4C94-3622-4F91-BCF7-A6E3052E33A3}" srcOrd="0" destOrd="0" presId="urn:microsoft.com/office/officeart/2005/8/layout/hierarchy2#3"/>
    <dgm:cxn modelId="{55FF45F9-C6CC-42DB-872C-B18A9C583450}" type="presParOf" srcId="{05F1B82A-DAC2-44DF-AB4D-ACCDED8FC820}" destId="{41B5F3D3-3C0D-4E1F-B9F2-B47756E44032}" srcOrd="0" destOrd="0" presId="urn:microsoft.com/office/officeart/2005/8/layout/hierarchy2#3"/>
    <dgm:cxn modelId="{DB8307F2-E2D6-4E5C-BEC6-3A00D175B5DA}" type="presParOf" srcId="{41B5F3D3-3C0D-4E1F-B9F2-B47756E44032}" destId="{29A5280A-E323-4F90-AD6E-FE14FAAD52A1}" srcOrd="0" destOrd="0" presId="urn:microsoft.com/office/officeart/2005/8/layout/hierarchy2#3"/>
    <dgm:cxn modelId="{E820853D-59C0-4EE2-ADAA-1B988A5FD260}" type="presParOf" srcId="{41B5F3D3-3C0D-4E1F-B9F2-B47756E44032}" destId="{17E37A43-A735-42F2-A412-F9EFACDD17E3}" srcOrd="1" destOrd="0" presId="urn:microsoft.com/office/officeart/2005/8/layout/hierarchy2#3"/>
    <dgm:cxn modelId="{22AF29B9-AF13-45E8-9DED-4D1D4B31408F}" type="presParOf" srcId="{17E37A43-A735-42F2-A412-F9EFACDD17E3}" destId="{6154BF86-8DD5-4845-9183-16DAF81A3563}" srcOrd="0" destOrd="0" presId="urn:microsoft.com/office/officeart/2005/8/layout/hierarchy2#3"/>
    <dgm:cxn modelId="{9335BBC2-22C8-44BE-A3BE-CEA0CB8B7ABA}" type="presParOf" srcId="{6154BF86-8DD5-4845-9183-16DAF81A3563}" destId="{B8FE0377-35EB-4A2F-B28A-BC0BC84FE8DA}" srcOrd="0" destOrd="0" presId="urn:microsoft.com/office/officeart/2005/8/layout/hierarchy2#3"/>
    <dgm:cxn modelId="{49EA06F3-6E19-44CF-AAC7-9851A8612CCA}" type="presParOf" srcId="{17E37A43-A735-42F2-A412-F9EFACDD17E3}" destId="{94839D2F-3D06-427F-BF08-805845CB71A7}" srcOrd="1" destOrd="0" presId="urn:microsoft.com/office/officeart/2005/8/layout/hierarchy2#3"/>
    <dgm:cxn modelId="{C0E0C81F-B233-4596-A3F7-8C958EF485C4}" type="presParOf" srcId="{94839D2F-3D06-427F-BF08-805845CB71A7}" destId="{A8FC8829-477B-4A64-A159-01828BCBC933}" srcOrd="0" destOrd="0" presId="urn:microsoft.com/office/officeart/2005/8/layout/hierarchy2#3"/>
    <dgm:cxn modelId="{E471ECE5-C085-40A0-A009-BA2484A64D14}" type="presParOf" srcId="{94839D2F-3D06-427F-BF08-805845CB71A7}" destId="{4800A472-3D96-4D5D-AE6B-08FA59E0DDAC}" srcOrd="1" destOrd="0" presId="urn:microsoft.com/office/officeart/2005/8/layout/hierarchy2#3"/>
    <dgm:cxn modelId="{D74DB9B0-9F52-42BE-9A77-5C900065720F}" type="presParOf" srcId="{4800A472-3D96-4D5D-AE6B-08FA59E0DDAC}" destId="{633EEDD4-193C-4033-BF96-FC8200031246}" srcOrd="0" destOrd="0" presId="urn:microsoft.com/office/officeart/2005/8/layout/hierarchy2#3"/>
    <dgm:cxn modelId="{F4BCE59E-E758-42F9-AF3F-EF391BE454D7}" type="presParOf" srcId="{633EEDD4-193C-4033-BF96-FC8200031246}" destId="{0F52A9E1-8C5A-49EF-9B92-F4531DFDF22F}" srcOrd="0" destOrd="0" presId="urn:microsoft.com/office/officeart/2005/8/layout/hierarchy2#3"/>
    <dgm:cxn modelId="{9E34E925-6E45-4735-8682-16CCAF661098}" type="presParOf" srcId="{4800A472-3D96-4D5D-AE6B-08FA59E0DDAC}" destId="{A251D03D-B250-4B6B-9891-BAB199C9E3F4}" srcOrd="1" destOrd="0" presId="urn:microsoft.com/office/officeart/2005/8/layout/hierarchy2#3"/>
    <dgm:cxn modelId="{358685E3-CFC6-4461-A96A-75DAA84B5E93}" type="presParOf" srcId="{A251D03D-B250-4B6B-9891-BAB199C9E3F4}" destId="{4A692F34-B8A3-4978-9E73-92EAB224A0C6}" srcOrd="0" destOrd="0" presId="urn:microsoft.com/office/officeart/2005/8/layout/hierarchy2#3"/>
    <dgm:cxn modelId="{F1FBFC5F-1879-440B-B9E7-13C5406238C0}" type="presParOf" srcId="{A251D03D-B250-4B6B-9891-BAB199C9E3F4}" destId="{AEF11DFE-AB1E-46BF-8A06-6DD669BE81FA}" srcOrd="1" destOrd="0" presId="urn:microsoft.com/office/officeart/2005/8/layout/hierarchy2#3"/>
    <dgm:cxn modelId="{831FEA1A-1A4D-4CC9-9554-51B230F3F030}" type="presParOf" srcId="{4800A472-3D96-4D5D-AE6B-08FA59E0DDAC}" destId="{7F116800-B559-4F33-8DA9-FCCBBD768775}" srcOrd="2" destOrd="0" presId="urn:microsoft.com/office/officeart/2005/8/layout/hierarchy2#3"/>
    <dgm:cxn modelId="{A45B0563-57D4-41B4-AFFB-B96153DFE9CE}" type="presParOf" srcId="{7F116800-B559-4F33-8DA9-FCCBBD768775}" destId="{D9F1687F-D88B-4109-B9E2-275FBE8E9844}" srcOrd="0" destOrd="0" presId="urn:microsoft.com/office/officeart/2005/8/layout/hierarchy2#3"/>
    <dgm:cxn modelId="{E8CFE18F-6431-402C-B4CD-3AC4ECCFD052}" type="presParOf" srcId="{4800A472-3D96-4D5D-AE6B-08FA59E0DDAC}" destId="{B17B18B0-B55E-47A4-B0DD-DF0B8AE49446}" srcOrd="3" destOrd="0" presId="urn:microsoft.com/office/officeart/2005/8/layout/hierarchy2#3"/>
    <dgm:cxn modelId="{EF87F548-2FDD-4AF2-A6C8-EBFA466BF387}" type="presParOf" srcId="{B17B18B0-B55E-47A4-B0DD-DF0B8AE49446}" destId="{FF6877C9-1EDB-4E64-B534-E25AE0EAD131}" srcOrd="0" destOrd="0" presId="urn:microsoft.com/office/officeart/2005/8/layout/hierarchy2#3"/>
    <dgm:cxn modelId="{AACB54FA-7386-4B84-9182-986B221D008B}" type="presParOf" srcId="{B17B18B0-B55E-47A4-B0DD-DF0B8AE49446}" destId="{CBB7D2F2-2481-4DEE-9901-4F8E702ED699}" srcOrd="1" destOrd="0" presId="urn:microsoft.com/office/officeart/2005/8/layout/hierarchy2#3"/>
    <dgm:cxn modelId="{434B048C-7659-41FA-AFE0-29264DCCF2FC}" type="presParOf" srcId="{4800A472-3D96-4D5D-AE6B-08FA59E0DDAC}" destId="{E3BC7287-64BF-4BBE-AB87-34D7F93A3E64}" srcOrd="4" destOrd="0" presId="urn:microsoft.com/office/officeart/2005/8/layout/hierarchy2#3"/>
    <dgm:cxn modelId="{0D0D29A1-C47A-44E1-A7BA-AF37A25F9EA6}" type="presParOf" srcId="{E3BC7287-64BF-4BBE-AB87-34D7F93A3E64}" destId="{A1CD9FBE-7A27-4EEC-A24A-DD7F1C8FC2F1}" srcOrd="0" destOrd="0" presId="urn:microsoft.com/office/officeart/2005/8/layout/hierarchy2#3"/>
    <dgm:cxn modelId="{9F1C6AE5-C707-4AAB-AFA3-F7C7899CEF85}" type="presParOf" srcId="{4800A472-3D96-4D5D-AE6B-08FA59E0DDAC}" destId="{F29CF78D-9E5D-43AD-8642-008FFAC55D79}" srcOrd="5" destOrd="0" presId="urn:microsoft.com/office/officeart/2005/8/layout/hierarchy2#3"/>
    <dgm:cxn modelId="{655BA859-7391-43E6-8B7D-58285C132F60}" type="presParOf" srcId="{F29CF78D-9E5D-43AD-8642-008FFAC55D79}" destId="{C2C4247F-55DA-4CCE-9429-EF0332910BF3}" srcOrd="0" destOrd="0" presId="urn:microsoft.com/office/officeart/2005/8/layout/hierarchy2#3"/>
    <dgm:cxn modelId="{C5E18E5F-E34B-4920-99BB-32C1A1BEF06B}" type="presParOf" srcId="{F29CF78D-9E5D-43AD-8642-008FFAC55D79}" destId="{9108FF76-42E8-4C33-A2E2-97C26DFE79C0}" srcOrd="1" destOrd="0" presId="urn:microsoft.com/office/officeart/2005/8/layout/hierarchy2#3"/>
    <dgm:cxn modelId="{C745765A-791E-4452-8AF9-996469A9BF45}" type="presParOf" srcId="{17E37A43-A735-42F2-A412-F9EFACDD17E3}" destId="{C707BFF2-A013-4D0B-A78D-6015B3283DCC}" srcOrd="2" destOrd="0" presId="urn:microsoft.com/office/officeart/2005/8/layout/hierarchy2#3"/>
    <dgm:cxn modelId="{B99726C4-1C61-4CB0-AC69-AFBD706B77D0}" type="presParOf" srcId="{C707BFF2-A013-4D0B-A78D-6015B3283DCC}" destId="{AB22868F-D1C6-4C66-AB7D-84C86E387A9A}" srcOrd="0" destOrd="0" presId="urn:microsoft.com/office/officeart/2005/8/layout/hierarchy2#3"/>
    <dgm:cxn modelId="{D628F060-2A76-4B1C-B993-5469612B05A6}" type="presParOf" srcId="{17E37A43-A735-42F2-A412-F9EFACDD17E3}" destId="{CF6D7972-C7B6-4D68-A5AD-8B79FE4EC0E7}" srcOrd="3" destOrd="0" presId="urn:microsoft.com/office/officeart/2005/8/layout/hierarchy2#3"/>
    <dgm:cxn modelId="{19AEDEC8-E72B-4D7C-9822-B9228496D1CC}" type="presParOf" srcId="{CF6D7972-C7B6-4D68-A5AD-8B79FE4EC0E7}" destId="{60079481-0726-4B55-934F-51F0DED478DA}" srcOrd="0" destOrd="0" presId="urn:microsoft.com/office/officeart/2005/8/layout/hierarchy2#3"/>
    <dgm:cxn modelId="{BA3BCBBE-F304-40D5-9F51-08FC33840AB0}" type="presParOf" srcId="{CF6D7972-C7B6-4D68-A5AD-8B79FE4EC0E7}" destId="{53AD3C4B-87E5-4007-982E-4094A63F9248}" srcOrd="1" destOrd="0" presId="urn:microsoft.com/office/officeart/2005/8/layout/hierarchy2#3"/>
    <dgm:cxn modelId="{D0CC2C50-2CD5-4A92-B66E-AA1D5BADA28A}" type="presParOf" srcId="{53AD3C4B-87E5-4007-982E-4094A63F9248}" destId="{18F951A0-A89B-4F18-BC83-A435EF474844}" srcOrd="0" destOrd="0" presId="urn:microsoft.com/office/officeart/2005/8/layout/hierarchy2#3"/>
    <dgm:cxn modelId="{A2EB1C07-8734-4984-AE81-096B64756842}" type="presParOf" srcId="{18F951A0-A89B-4F18-BC83-A435EF474844}" destId="{EF3819CD-B7EA-4E62-B120-928785FED2DD}" srcOrd="0" destOrd="0" presId="urn:microsoft.com/office/officeart/2005/8/layout/hierarchy2#3"/>
    <dgm:cxn modelId="{FC997BD1-2FF7-48B4-9BC1-E180EB5D9B9A}" type="presParOf" srcId="{53AD3C4B-87E5-4007-982E-4094A63F9248}" destId="{C59E855B-34DA-4A2C-BD64-8995EA8D4B04}" srcOrd="1" destOrd="0" presId="urn:microsoft.com/office/officeart/2005/8/layout/hierarchy2#3"/>
    <dgm:cxn modelId="{57274C23-CFBC-49DB-8BE0-817945BD69C5}" type="presParOf" srcId="{C59E855B-34DA-4A2C-BD64-8995EA8D4B04}" destId="{61097EA0-335A-442E-A012-9C6766010004}" srcOrd="0" destOrd="0" presId="urn:microsoft.com/office/officeart/2005/8/layout/hierarchy2#3"/>
    <dgm:cxn modelId="{4B11743B-65E9-461A-9E58-D97B69E18C4E}" type="presParOf" srcId="{C59E855B-34DA-4A2C-BD64-8995EA8D4B04}" destId="{9939B575-54B8-4D41-B68B-6761FCD83E81}" srcOrd="1" destOrd="0" presId="urn:microsoft.com/office/officeart/2005/8/layout/hierarchy2#3"/>
    <dgm:cxn modelId="{3FBB8FBD-4F86-4DE1-B235-995BA939AD1F}" type="presParOf" srcId="{53AD3C4B-87E5-4007-982E-4094A63F9248}" destId="{616B4C94-3622-4F91-BCF7-A6E3052E33A3}" srcOrd="2" destOrd="0" presId="urn:microsoft.com/office/officeart/2005/8/layout/hierarchy2#3"/>
    <dgm:cxn modelId="{3AE7A4A2-854D-4F8D-A8E6-F4D5B7A620F5}" type="presParOf" srcId="{616B4C94-3622-4F91-BCF7-A6E3052E33A3}" destId="{DDF328FD-EEB1-4796-AFBE-B6B5BADCBABB}" srcOrd="0" destOrd="0" presId="urn:microsoft.com/office/officeart/2005/8/layout/hierarchy2#3"/>
    <dgm:cxn modelId="{AC4883AF-4309-44A7-AC2B-CF069BBBB85C}" type="presParOf" srcId="{53AD3C4B-87E5-4007-982E-4094A63F9248}" destId="{2BE57717-CDE4-44A7-AAA5-0021B5DBA04B}" srcOrd="3" destOrd="0" presId="urn:microsoft.com/office/officeart/2005/8/layout/hierarchy2#3"/>
    <dgm:cxn modelId="{D4F4ABC8-EA74-44A6-9E46-9503C27AC259}" type="presParOf" srcId="{2BE57717-CDE4-44A7-AAA5-0021B5DBA04B}" destId="{C7C39B80-0F50-42E4-8871-E4461410634D}" srcOrd="0" destOrd="0" presId="urn:microsoft.com/office/officeart/2005/8/layout/hierarchy2#3"/>
    <dgm:cxn modelId="{FA06CDB6-4428-4F4B-9B1B-68B37ADBC2CC}" type="presParOf" srcId="{2BE57717-CDE4-44A7-AAA5-0021B5DBA04B}" destId="{972C4584-C5E7-4645-AB8E-7A47F0E032F2}" srcOrd="1" destOrd="0" presId="urn:microsoft.com/office/officeart/2005/8/layout/hierarchy2#3"/>
    <dgm:cxn modelId="{7EF98B51-A04F-4753-B3F7-748C51B6A4C7}" type="presParOf" srcId="{53AD3C4B-87E5-4007-982E-4094A63F9248}" destId="{80B44600-0EE3-4277-94BB-F3DDF089E667}" srcOrd="4" destOrd="0" presId="urn:microsoft.com/office/officeart/2005/8/layout/hierarchy2#3"/>
    <dgm:cxn modelId="{326A15CD-B9AF-437E-A5F3-E0BE51157FC3}" type="presParOf" srcId="{80B44600-0EE3-4277-94BB-F3DDF089E667}" destId="{1762468E-996F-4E20-9284-EDC36DB683BC}" srcOrd="0" destOrd="0" presId="urn:microsoft.com/office/officeart/2005/8/layout/hierarchy2#3"/>
    <dgm:cxn modelId="{D28A5EDF-A76C-419E-9A48-C49E012E91FB}" type="presParOf" srcId="{53AD3C4B-87E5-4007-982E-4094A63F9248}" destId="{9FFD0F6D-BAD4-4E88-93BA-11A6CDD76F59}" srcOrd="5" destOrd="0" presId="urn:microsoft.com/office/officeart/2005/8/layout/hierarchy2#3"/>
    <dgm:cxn modelId="{7ABB4726-4612-4FED-9BB9-08CE769E8702}" type="presParOf" srcId="{9FFD0F6D-BAD4-4E88-93BA-11A6CDD76F59}" destId="{68DD3DF7-94A4-471B-B26D-3364F7910DB2}" srcOrd="0" destOrd="0" presId="urn:microsoft.com/office/officeart/2005/8/layout/hierarchy2#3"/>
    <dgm:cxn modelId="{F298EF32-826B-4BCB-9290-4657EA546381}" type="presParOf" srcId="{9FFD0F6D-BAD4-4E88-93BA-11A6CDD76F59}" destId="{7A611A02-8C9B-4FD0-A423-C138F3899E4B}" srcOrd="1" destOrd="0" presId="urn:microsoft.com/office/officeart/2005/8/layout/hierarchy2#3"/>
    <dgm:cxn modelId="{B42F77A2-8A92-4A93-BE9A-578E328B4FBA}" type="presParOf" srcId="{17E37A43-A735-42F2-A412-F9EFACDD17E3}" destId="{C767E4BC-448A-412E-B638-0E82829C83C4}" srcOrd="4" destOrd="0" presId="urn:microsoft.com/office/officeart/2005/8/layout/hierarchy2#3"/>
    <dgm:cxn modelId="{6098C990-CB28-4911-967B-E24375E15F9E}" type="presParOf" srcId="{C767E4BC-448A-412E-B638-0E82829C83C4}" destId="{659B40DB-167E-4869-8A8F-688136F4DF1E}" srcOrd="0" destOrd="0" presId="urn:microsoft.com/office/officeart/2005/8/layout/hierarchy2#3"/>
    <dgm:cxn modelId="{62895CF9-0570-47AF-AEAC-0404530162C5}" type="presParOf" srcId="{17E37A43-A735-42F2-A412-F9EFACDD17E3}" destId="{FE722D3D-4909-41FA-BB07-B86FF3CB27F2}" srcOrd="5" destOrd="0" presId="urn:microsoft.com/office/officeart/2005/8/layout/hierarchy2#3"/>
    <dgm:cxn modelId="{5B146405-BE46-49A9-8B82-A656AAD6B675}" type="presParOf" srcId="{FE722D3D-4909-41FA-BB07-B86FF3CB27F2}" destId="{F9E976B5-9B8C-4110-A6A7-69E7E7E1F4D8}" srcOrd="0" destOrd="0" presId="urn:microsoft.com/office/officeart/2005/8/layout/hierarchy2#3"/>
    <dgm:cxn modelId="{C23B85A1-2028-4402-A7D8-5F579E824EB0}" type="presParOf" srcId="{FE722D3D-4909-41FA-BB07-B86FF3CB27F2}" destId="{9FDFB0B0-184B-4B2C-8E9B-ED4E9C3417E0}" srcOrd="1" destOrd="0" presId="urn:microsoft.com/office/officeart/2005/8/layout/hierarchy2#3"/>
    <dgm:cxn modelId="{DBDD35D8-D0B5-400B-A0CB-BAFFCFBF410A}" type="presParOf" srcId="{9FDFB0B0-184B-4B2C-8E9B-ED4E9C3417E0}" destId="{A97365AB-DBEA-4659-89EC-1FDEE326E8E6}" srcOrd="0" destOrd="0" presId="urn:microsoft.com/office/officeart/2005/8/layout/hierarchy2#3"/>
    <dgm:cxn modelId="{122E0B4C-702F-4D41-80E2-61ECCCD92699}" type="presParOf" srcId="{A97365AB-DBEA-4659-89EC-1FDEE326E8E6}" destId="{1C7BEEB9-2EB7-4004-A1EA-C311CAE46558}" srcOrd="0" destOrd="0" presId="urn:microsoft.com/office/officeart/2005/8/layout/hierarchy2#3"/>
    <dgm:cxn modelId="{95982DF2-DE92-4258-8DB4-03228BE1F2D9}" type="presParOf" srcId="{9FDFB0B0-184B-4B2C-8E9B-ED4E9C3417E0}" destId="{E3A41035-DE05-467D-B602-243C869935E7}" srcOrd="1" destOrd="0" presId="urn:microsoft.com/office/officeart/2005/8/layout/hierarchy2#3"/>
    <dgm:cxn modelId="{87A87659-BC74-4DBA-8E4D-A0678941417D}" type="presParOf" srcId="{E3A41035-DE05-467D-B602-243C869935E7}" destId="{8446E0C0-FF9F-4296-A073-A9CCCA4E0826}" srcOrd="0" destOrd="0" presId="urn:microsoft.com/office/officeart/2005/8/layout/hierarchy2#3"/>
    <dgm:cxn modelId="{D4148B38-CB79-4932-B7B4-DCA6DB0D27C4}" type="presParOf" srcId="{E3A41035-DE05-467D-B602-243C869935E7}" destId="{55873519-34C3-40FB-A380-E86C9A48A5C8}" srcOrd="1" destOrd="0" presId="urn:microsoft.com/office/officeart/2005/8/layout/hierarchy2#3"/>
    <dgm:cxn modelId="{63EE2BA5-F321-45F9-A021-544F1591676E}" type="presParOf" srcId="{9FDFB0B0-184B-4B2C-8E9B-ED4E9C3417E0}" destId="{F70C9243-8728-40E5-BAD4-C78B9EC0006F}" srcOrd="2" destOrd="0" presId="urn:microsoft.com/office/officeart/2005/8/layout/hierarchy2#3"/>
    <dgm:cxn modelId="{64080210-ABCA-4CA5-BC42-D9A1663D65F8}" type="presParOf" srcId="{F70C9243-8728-40E5-BAD4-C78B9EC0006F}" destId="{F4638AA9-1AEA-4E5D-9CD1-E2EA123034B8}" srcOrd="0" destOrd="0" presId="urn:microsoft.com/office/officeart/2005/8/layout/hierarchy2#3"/>
    <dgm:cxn modelId="{F94CC13B-2189-464C-A89F-311AAFB313D7}" type="presParOf" srcId="{9FDFB0B0-184B-4B2C-8E9B-ED4E9C3417E0}" destId="{DCC452D5-2BED-4EC5-965B-74CD7783DA60}" srcOrd="3" destOrd="0" presId="urn:microsoft.com/office/officeart/2005/8/layout/hierarchy2#3"/>
    <dgm:cxn modelId="{734588B8-31DD-4056-A1C5-9A34A0EB2CB3}" type="presParOf" srcId="{DCC452D5-2BED-4EC5-965B-74CD7783DA60}" destId="{40F180D4-BAA1-4CDB-8B54-17F32672D5F7}" srcOrd="0" destOrd="0" presId="urn:microsoft.com/office/officeart/2005/8/layout/hierarchy2#3"/>
    <dgm:cxn modelId="{ECF8D9BC-8B86-44D3-AD3E-92B96ABF2199}" type="presParOf" srcId="{DCC452D5-2BED-4EC5-965B-74CD7783DA60}" destId="{B017BDFE-016B-4E7E-B9BF-31E7B2B2D172}" srcOrd="1" destOrd="0" presId="urn:microsoft.com/office/officeart/2005/8/layout/hierarchy2#3"/>
    <dgm:cxn modelId="{1C00BEAE-7538-4B53-8888-273823A76FDB}" type="presParOf" srcId="{9FDFB0B0-184B-4B2C-8E9B-ED4E9C3417E0}" destId="{70B6AC63-3154-4854-AEDB-16C57C8AD478}" srcOrd="4" destOrd="0" presId="urn:microsoft.com/office/officeart/2005/8/layout/hierarchy2#3"/>
    <dgm:cxn modelId="{89B7A817-DEDD-46F9-9F39-D6B5684E5E9E}" type="presParOf" srcId="{70B6AC63-3154-4854-AEDB-16C57C8AD478}" destId="{45BA3082-6B89-41D2-A09F-39A214E210B1}" srcOrd="0" destOrd="0" presId="urn:microsoft.com/office/officeart/2005/8/layout/hierarchy2#3"/>
    <dgm:cxn modelId="{2339B2D3-E6F9-4F45-BCC6-62DD131121C9}" type="presParOf" srcId="{9FDFB0B0-184B-4B2C-8E9B-ED4E9C3417E0}" destId="{86DBEEF2-B3C7-49C9-A02F-3969EE158B91}" srcOrd="5" destOrd="0" presId="urn:microsoft.com/office/officeart/2005/8/layout/hierarchy2#3"/>
    <dgm:cxn modelId="{92C2494A-896B-4D06-B7F1-1E3E5BAB827B}" type="presParOf" srcId="{86DBEEF2-B3C7-49C9-A02F-3969EE158B91}" destId="{C1677754-AA09-48E2-8FC2-16CDC4A6C390}" srcOrd="0" destOrd="0" presId="urn:microsoft.com/office/officeart/2005/8/layout/hierarchy2#3"/>
    <dgm:cxn modelId="{CD518419-FEBF-4FFD-8AA8-64DD2E6A0BB0}" type="presParOf" srcId="{86DBEEF2-B3C7-49C9-A02F-3969EE158B91}" destId="{EC1BBB78-03C7-45F9-961E-BCAF99584534}" srcOrd="1" destOrd="0" presId="urn:microsoft.com/office/officeart/2005/8/layout/hierarchy2#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1F6F9C-4641-451C-B0E8-B5BE141388E7}" type="doc">
      <dgm:prSet loTypeId="urn:microsoft.com/office/officeart/2005/8/layout/hProcess11" loCatId="process" qsTypeId="urn:microsoft.com/office/officeart/2005/8/quickstyle/simple1" qsCatId="simple" csTypeId="urn:microsoft.com/office/officeart/2005/8/colors/accent0_1" csCatId="mainScheme" phldr="1"/>
      <dgm:spPr/>
      <dgm:t>
        <a:bodyPr/>
        <a:lstStyle/>
        <a:p>
          <a:endParaRPr lang="zh-CN" altLang="en-US"/>
        </a:p>
      </dgm:t>
    </dgm:pt>
    <dgm:pt modelId="{2EA4E985-1914-48E4-8660-7052D47A6706}">
      <dgm:prSet/>
      <dgm:spPr/>
      <dgm:t>
        <a:bodyPr/>
        <a:lstStyle/>
        <a:p>
          <a:pPr rtl="0"/>
          <a:r>
            <a:rPr lang="zh-CN" dirty="0" smtClean="0"/>
            <a:t>实验前期</a:t>
          </a:r>
          <a:endParaRPr lang="zh-CN" dirty="0"/>
        </a:p>
      </dgm:t>
    </dgm:pt>
    <dgm:pt modelId="{E76B67BE-7F1C-4535-BB9E-0B3A8487720E}" cxnId="{27DD157F-AA35-4324-854F-DA63B54CBA39}" type="parTrans">
      <dgm:prSet/>
      <dgm:spPr/>
      <dgm:t>
        <a:bodyPr/>
        <a:lstStyle/>
        <a:p>
          <a:endParaRPr lang="zh-CN" altLang="en-US"/>
        </a:p>
      </dgm:t>
    </dgm:pt>
    <dgm:pt modelId="{1F4A785E-ED83-47BD-B7ED-BF2D6CB0B2B0}" cxnId="{27DD157F-AA35-4324-854F-DA63B54CBA39}" type="sibTrans">
      <dgm:prSet/>
      <dgm:spPr/>
      <dgm:t>
        <a:bodyPr/>
        <a:lstStyle/>
        <a:p>
          <a:endParaRPr lang="zh-CN" altLang="en-US"/>
        </a:p>
      </dgm:t>
    </dgm:pt>
    <dgm:pt modelId="{CCAD5C87-3BB0-42CD-9985-B80FFFAF1854}">
      <dgm:prSet/>
      <dgm:spPr/>
      <dgm:t>
        <a:bodyPr/>
        <a:lstStyle/>
        <a:p>
          <a:pPr rtl="0"/>
          <a:r>
            <a:rPr lang="zh-CN" dirty="0" smtClean="0"/>
            <a:t>实验中期</a:t>
          </a:r>
          <a:endParaRPr lang="zh-CN" dirty="0"/>
        </a:p>
      </dgm:t>
    </dgm:pt>
    <dgm:pt modelId="{554B52EB-07F9-4382-A37B-28C8C160C53F}" cxnId="{B7A881FF-0BFC-4C82-8EAC-79ECD0F9E7A7}" type="parTrans">
      <dgm:prSet/>
      <dgm:spPr/>
      <dgm:t>
        <a:bodyPr/>
        <a:lstStyle/>
        <a:p>
          <a:endParaRPr lang="zh-CN" altLang="en-US"/>
        </a:p>
      </dgm:t>
    </dgm:pt>
    <dgm:pt modelId="{FCC77529-2F86-40F4-B547-AC8646A38A6E}" cxnId="{B7A881FF-0BFC-4C82-8EAC-79ECD0F9E7A7}" type="sibTrans">
      <dgm:prSet/>
      <dgm:spPr/>
      <dgm:t>
        <a:bodyPr/>
        <a:lstStyle/>
        <a:p>
          <a:endParaRPr lang="zh-CN" altLang="en-US"/>
        </a:p>
      </dgm:t>
    </dgm:pt>
    <dgm:pt modelId="{D2C3BA39-7E4B-44F8-B153-E4FAC1F392A8}">
      <dgm:prSet/>
      <dgm:spPr/>
      <dgm:t>
        <a:bodyPr/>
        <a:lstStyle/>
        <a:p>
          <a:pPr rtl="0"/>
          <a:r>
            <a:rPr lang="zh-CN" dirty="0" smtClean="0"/>
            <a:t>实验后期</a:t>
          </a:r>
          <a:endParaRPr lang="zh-CN" dirty="0"/>
        </a:p>
      </dgm:t>
    </dgm:pt>
    <dgm:pt modelId="{1A644C8A-0F93-4E54-9F72-F9D43F9E322B}" cxnId="{6AF51510-779E-4338-8C31-DEE7CE6CB64F}" type="parTrans">
      <dgm:prSet/>
      <dgm:spPr/>
      <dgm:t>
        <a:bodyPr/>
        <a:lstStyle/>
        <a:p>
          <a:endParaRPr lang="zh-CN" altLang="en-US"/>
        </a:p>
      </dgm:t>
    </dgm:pt>
    <dgm:pt modelId="{8A882969-0F7D-49D7-ADBB-E9DF24F75A24}" cxnId="{6AF51510-779E-4338-8C31-DEE7CE6CB64F}" type="sibTrans">
      <dgm:prSet/>
      <dgm:spPr/>
      <dgm:t>
        <a:bodyPr/>
        <a:lstStyle/>
        <a:p>
          <a:endParaRPr lang="zh-CN" altLang="en-US"/>
        </a:p>
      </dgm:t>
    </dgm:pt>
    <dgm:pt modelId="{52E54E7A-BB41-4BE6-BEFB-67C310A1FE1C}">
      <dgm:prSet/>
      <dgm:spPr/>
      <dgm:t>
        <a:bodyPr/>
        <a:lstStyle/>
        <a:p>
          <a:pPr rtl="0"/>
          <a:r>
            <a:rPr lang="zh-CN" dirty="0" smtClean="0"/>
            <a:t>实验</a:t>
          </a:r>
          <a:r>
            <a:rPr lang="zh-CN" altLang="en-US" dirty="0" smtClean="0"/>
            <a:t>总结</a:t>
          </a:r>
          <a:endParaRPr lang="zh-CN" dirty="0"/>
        </a:p>
      </dgm:t>
    </dgm:pt>
    <dgm:pt modelId="{964AA15D-93D4-4977-A9B2-38AAF4449D0F}" cxnId="{E9A79470-04E2-460A-A925-F430747380A6}" type="parTrans">
      <dgm:prSet/>
      <dgm:spPr/>
      <dgm:t>
        <a:bodyPr/>
        <a:lstStyle/>
        <a:p>
          <a:endParaRPr lang="zh-CN" altLang="en-US"/>
        </a:p>
      </dgm:t>
    </dgm:pt>
    <dgm:pt modelId="{9C4AC09A-5B6B-4352-8503-6319EC196443}" cxnId="{E9A79470-04E2-460A-A925-F430747380A6}" type="sibTrans">
      <dgm:prSet/>
      <dgm:spPr/>
      <dgm:t>
        <a:bodyPr/>
        <a:lstStyle/>
        <a:p>
          <a:endParaRPr lang="zh-CN" altLang="en-US"/>
        </a:p>
      </dgm:t>
    </dgm:pt>
    <dgm:pt modelId="{86930C31-841E-4983-AF1E-B3D3917EBA67}" type="pres">
      <dgm:prSet presAssocID="{391F6F9C-4641-451C-B0E8-B5BE141388E7}" presName="Name0" presStyleCnt="0">
        <dgm:presLayoutVars>
          <dgm:dir/>
          <dgm:resizeHandles val="exact"/>
        </dgm:presLayoutVars>
      </dgm:prSet>
      <dgm:spPr/>
      <dgm:t>
        <a:bodyPr/>
        <a:lstStyle/>
        <a:p>
          <a:endParaRPr lang="zh-CN" altLang="en-US"/>
        </a:p>
      </dgm:t>
    </dgm:pt>
    <dgm:pt modelId="{9E1B84D4-F192-4F83-BD62-614A63CC2C86}" type="pres">
      <dgm:prSet presAssocID="{391F6F9C-4641-451C-B0E8-B5BE141388E7}" presName="arrow" presStyleLbl="bgShp" presStyleIdx="0" presStyleCnt="1"/>
      <dgm:spPr/>
      <dgm:t>
        <a:bodyPr/>
        <a:lstStyle/>
        <a:p>
          <a:endParaRPr lang="zh-CN" altLang="en-US"/>
        </a:p>
      </dgm:t>
    </dgm:pt>
    <dgm:pt modelId="{15A60F82-0748-46BA-BC38-40DFAC729ED3}" type="pres">
      <dgm:prSet presAssocID="{391F6F9C-4641-451C-B0E8-B5BE141388E7}" presName="points" presStyleCnt="0"/>
      <dgm:spPr/>
      <dgm:t>
        <a:bodyPr/>
        <a:lstStyle/>
        <a:p>
          <a:endParaRPr lang="zh-CN" altLang="en-US"/>
        </a:p>
      </dgm:t>
    </dgm:pt>
    <dgm:pt modelId="{44767487-5A9D-47C3-BE62-079537740A39}" type="pres">
      <dgm:prSet presAssocID="{2EA4E985-1914-48E4-8660-7052D47A6706}" presName="compositeA" presStyleCnt="0"/>
      <dgm:spPr/>
      <dgm:t>
        <a:bodyPr/>
        <a:lstStyle/>
        <a:p>
          <a:endParaRPr lang="zh-CN" altLang="en-US"/>
        </a:p>
      </dgm:t>
    </dgm:pt>
    <dgm:pt modelId="{BF66A8E8-300A-4E86-A734-538D609145D3}" type="pres">
      <dgm:prSet presAssocID="{2EA4E985-1914-48E4-8660-7052D47A6706}" presName="textA" presStyleLbl="revTx" presStyleIdx="0" presStyleCnt="4">
        <dgm:presLayoutVars>
          <dgm:bulletEnabled val="1"/>
        </dgm:presLayoutVars>
      </dgm:prSet>
      <dgm:spPr/>
      <dgm:t>
        <a:bodyPr/>
        <a:lstStyle/>
        <a:p>
          <a:endParaRPr lang="zh-CN" altLang="en-US"/>
        </a:p>
      </dgm:t>
    </dgm:pt>
    <dgm:pt modelId="{5DBE17A1-5A8B-4205-800F-11A6E7CD81BB}" type="pres">
      <dgm:prSet presAssocID="{2EA4E985-1914-48E4-8660-7052D47A6706}" presName="circleA" presStyleLbl="node1" presStyleIdx="0" presStyleCnt="4"/>
      <dgm:spPr/>
      <dgm:t>
        <a:bodyPr/>
        <a:lstStyle/>
        <a:p>
          <a:endParaRPr lang="zh-CN" altLang="en-US"/>
        </a:p>
      </dgm:t>
    </dgm:pt>
    <dgm:pt modelId="{25151068-7151-4DAA-905B-D4456F5022D6}" type="pres">
      <dgm:prSet presAssocID="{2EA4E985-1914-48E4-8660-7052D47A6706}" presName="spaceA" presStyleCnt="0"/>
      <dgm:spPr/>
      <dgm:t>
        <a:bodyPr/>
        <a:lstStyle/>
        <a:p>
          <a:endParaRPr lang="zh-CN" altLang="en-US"/>
        </a:p>
      </dgm:t>
    </dgm:pt>
    <dgm:pt modelId="{496EB46E-6AE5-4C78-9C3D-F4451171960A}" type="pres">
      <dgm:prSet presAssocID="{1F4A785E-ED83-47BD-B7ED-BF2D6CB0B2B0}" presName="space" presStyleCnt="0"/>
      <dgm:spPr/>
      <dgm:t>
        <a:bodyPr/>
        <a:lstStyle/>
        <a:p>
          <a:endParaRPr lang="zh-CN" altLang="en-US"/>
        </a:p>
      </dgm:t>
    </dgm:pt>
    <dgm:pt modelId="{9F197175-AC05-4CA2-8743-5EB973A6B5E9}" type="pres">
      <dgm:prSet presAssocID="{CCAD5C87-3BB0-42CD-9985-B80FFFAF1854}" presName="compositeB" presStyleCnt="0"/>
      <dgm:spPr/>
      <dgm:t>
        <a:bodyPr/>
        <a:lstStyle/>
        <a:p>
          <a:endParaRPr lang="zh-CN" altLang="en-US"/>
        </a:p>
      </dgm:t>
    </dgm:pt>
    <dgm:pt modelId="{9D225621-C532-4F5A-AE0C-493D03818C65}" type="pres">
      <dgm:prSet presAssocID="{CCAD5C87-3BB0-42CD-9985-B80FFFAF1854}" presName="textB" presStyleLbl="revTx" presStyleIdx="1" presStyleCnt="4">
        <dgm:presLayoutVars>
          <dgm:bulletEnabled val="1"/>
        </dgm:presLayoutVars>
      </dgm:prSet>
      <dgm:spPr/>
      <dgm:t>
        <a:bodyPr/>
        <a:lstStyle/>
        <a:p>
          <a:endParaRPr lang="zh-CN" altLang="en-US"/>
        </a:p>
      </dgm:t>
    </dgm:pt>
    <dgm:pt modelId="{58A1F683-8A6F-4B33-9884-F537A0F19663}" type="pres">
      <dgm:prSet presAssocID="{CCAD5C87-3BB0-42CD-9985-B80FFFAF1854}" presName="circleB" presStyleLbl="node1" presStyleIdx="1" presStyleCnt="4"/>
      <dgm:spPr/>
      <dgm:t>
        <a:bodyPr/>
        <a:lstStyle/>
        <a:p>
          <a:endParaRPr lang="zh-CN" altLang="en-US"/>
        </a:p>
      </dgm:t>
    </dgm:pt>
    <dgm:pt modelId="{4DAAC6A2-DBB9-41D6-B6B3-6AEA754985D5}" type="pres">
      <dgm:prSet presAssocID="{CCAD5C87-3BB0-42CD-9985-B80FFFAF1854}" presName="spaceB" presStyleCnt="0"/>
      <dgm:spPr/>
      <dgm:t>
        <a:bodyPr/>
        <a:lstStyle/>
        <a:p>
          <a:endParaRPr lang="zh-CN" altLang="en-US"/>
        </a:p>
      </dgm:t>
    </dgm:pt>
    <dgm:pt modelId="{1E6550FB-976C-4BF6-A150-CD90A842A81D}" type="pres">
      <dgm:prSet presAssocID="{FCC77529-2F86-40F4-B547-AC8646A38A6E}" presName="space" presStyleCnt="0"/>
      <dgm:spPr/>
      <dgm:t>
        <a:bodyPr/>
        <a:lstStyle/>
        <a:p>
          <a:endParaRPr lang="zh-CN" altLang="en-US"/>
        </a:p>
      </dgm:t>
    </dgm:pt>
    <dgm:pt modelId="{3CE3AA96-F535-41D4-967A-165C0614EB15}" type="pres">
      <dgm:prSet presAssocID="{D2C3BA39-7E4B-44F8-B153-E4FAC1F392A8}" presName="compositeA" presStyleCnt="0"/>
      <dgm:spPr/>
      <dgm:t>
        <a:bodyPr/>
        <a:lstStyle/>
        <a:p>
          <a:endParaRPr lang="zh-CN" altLang="en-US"/>
        </a:p>
      </dgm:t>
    </dgm:pt>
    <dgm:pt modelId="{75219983-D47C-48E5-B063-2B2C3F1E5CED}" type="pres">
      <dgm:prSet presAssocID="{D2C3BA39-7E4B-44F8-B153-E4FAC1F392A8}" presName="textA" presStyleLbl="revTx" presStyleIdx="2" presStyleCnt="4">
        <dgm:presLayoutVars>
          <dgm:bulletEnabled val="1"/>
        </dgm:presLayoutVars>
      </dgm:prSet>
      <dgm:spPr/>
      <dgm:t>
        <a:bodyPr/>
        <a:lstStyle/>
        <a:p>
          <a:endParaRPr lang="zh-CN" altLang="en-US"/>
        </a:p>
      </dgm:t>
    </dgm:pt>
    <dgm:pt modelId="{83618119-9418-4459-A453-EE374A9C5FCB}" type="pres">
      <dgm:prSet presAssocID="{D2C3BA39-7E4B-44F8-B153-E4FAC1F392A8}" presName="circleA" presStyleLbl="node1" presStyleIdx="2" presStyleCnt="4"/>
      <dgm:spPr/>
      <dgm:t>
        <a:bodyPr/>
        <a:lstStyle/>
        <a:p>
          <a:endParaRPr lang="zh-CN" altLang="en-US"/>
        </a:p>
      </dgm:t>
    </dgm:pt>
    <dgm:pt modelId="{1ACF23DC-0C59-48AA-9E99-8746D7211A18}" type="pres">
      <dgm:prSet presAssocID="{D2C3BA39-7E4B-44F8-B153-E4FAC1F392A8}" presName="spaceA" presStyleCnt="0"/>
      <dgm:spPr/>
      <dgm:t>
        <a:bodyPr/>
        <a:lstStyle/>
        <a:p>
          <a:endParaRPr lang="zh-CN" altLang="en-US"/>
        </a:p>
      </dgm:t>
    </dgm:pt>
    <dgm:pt modelId="{5A01367B-F10D-476C-9602-C7445657A0CA}" type="pres">
      <dgm:prSet presAssocID="{8A882969-0F7D-49D7-ADBB-E9DF24F75A24}" presName="space" presStyleCnt="0"/>
      <dgm:spPr/>
      <dgm:t>
        <a:bodyPr/>
        <a:lstStyle/>
        <a:p>
          <a:endParaRPr lang="zh-CN" altLang="en-US"/>
        </a:p>
      </dgm:t>
    </dgm:pt>
    <dgm:pt modelId="{BCFEB72C-5CC0-46F4-87DB-683382C1ED7D}" type="pres">
      <dgm:prSet presAssocID="{52E54E7A-BB41-4BE6-BEFB-67C310A1FE1C}" presName="compositeB" presStyleCnt="0"/>
      <dgm:spPr/>
      <dgm:t>
        <a:bodyPr/>
        <a:lstStyle/>
        <a:p>
          <a:endParaRPr lang="zh-CN" altLang="en-US"/>
        </a:p>
      </dgm:t>
    </dgm:pt>
    <dgm:pt modelId="{6A2B1726-D70C-4440-A94B-14CBA5293BF0}" type="pres">
      <dgm:prSet presAssocID="{52E54E7A-BB41-4BE6-BEFB-67C310A1FE1C}" presName="textB" presStyleLbl="revTx" presStyleIdx="3" presStyleCnt="4">
        <dgm:presLayoutVars>
          <dgm:bulletEnabled val="1"/>
        </dgm:presLayoutVars>
      </dgm:prSet>
      <dgm:spPr/>
      <dgm:t>
        <a:bodyPr/>
        <a:lstStyle/>
        <a:p>
          <a:endParaRPr lang="zh-CN" altLang="en-US"/>
        </a:p>
      </dgm:t>
    </dgm:pt>
    <dgm:pt modelId="{AC5B7E33-6129-4D46-8309-1014B865B913}" type="pres">
      <dgm:prSet presAssocID="{52E54E7A-BB41-4BE6-BEFB-67C310A1FE1C}" presName="circleB" presStyleLbl="node1" presStyleIdx="3" presStyleCnt="4"/>
      <dgm:spPr/>
      <dgm:t>
        <a:bodyPr/>
        <a:lstStyle/>
        <a:p>
          <a:endParaRPr lang="zh-CN" altLang="en-US"/>
        </a:p>
      </dgm:t>
    </dgm:pt>
    <dgm:pt modelId="{4211C507-8EB4-4D3C-B300-C824EFD38EAC}" type="pres">
      <dgm:prSet presAssocID="{52E54E7A-BB41-4BE6-BEFB-67C310A1FE1C}" presName="spaceB" presStyleCnt="0"/>
      <dgm:spPr/>
      <dgm:t>
        <a:bodyPr/>
        <a:lstStyle/>
        <a:p>
          <a:endParaRPr lang="zh-CN" altLang="en-US"/>
        </a:p>
      </dgm:t>
    </dgm:pt>
  </dgm:ptLst>
  <dgm:cxnLst>
    <dgm:cxn modelId="{36F5706C-11F9-4AF2-AB84-22A3FB79BD3F}" type="presOf" srcId="{391F6F9C-4641-451C-B0E8-B5BE141388E7}" destId="{86930C31-841E-4983-AF1E-B3D3917EBA67}" srcOrd="0" destOrd="0" presId="urn:microsoft.com/office/officeart/2005/8/layout/hProcess11"/>
    <dgm:cxn modelId="{A3E53622-E6EC-47D7-A66C-0A24CE678277}" type="presOf" srcId="{D2C3BA39-7E4B-44F8-B153-E4FAC1F392A8}" destId="{75219983-D47C-48E5-B063-2B2C3F1E5CED}" srcOrd="0" destOrd="0" presId="urn:microsoft.com/office/officeart/2005/8/layout/hProcess11"/>
    <dgm:cxn modelId="{27DD157F-AA35-4324-854F-DA63B54CBA39}" srcId="{391F6F9C-4641-451C-B0E8-B5BE141388E7}" destId="{2EA4E985-1914-48E4-8660-7052D47A6706}" srcOrd="0" destOrd="0" parTransId="{E76B67BE-7F1C-4535-BB9E-0B3A8487720E}" sibTransId="{1F4A785E-ED83-47BD-B7ED-BF2D6CB0B2B0}"/>
    <dgm:cxn modelId="{6AF51510-779E-4338-8C31-DEE7CE6CB64F}" srcId="{391F6F9C-4641-451C-B0E8-B5BE141388E7}" destId="{D2C3BA39-7E4B-44F8-B153-E4FAC1F392A8}" srcOrd="2" destOrd="0" parTransId="{1A644C8A-0F93-4E54-9F72-F9D43F9E322B}" sibTransId="{8A882969-0F7D-49D7-ADBB-E9DF24F75A24}"/>
    <dgm:cxn modelId="{56852248-2B09-488F-9412-5603D27F688D}" type="presOf" srcId="{CCAD5C87-3BB0-42CD-9985-B80FFFAF1854}" destId="{9D225621-C532-4F5A-AE0C-493D03818C65}" srcOrd="0" destOrd="0" presId="urn:microsoft.com/office/officeart/2005/8/layout/hProcess11"/>
    <dgm:cxn modelId="{B92CD6CC-B1CD-4521-9688-5BAB1EF5A1BC}" type="presOf" srcId="{2EA4E985-1914-48E4-8660-7052D47A6706}" destId="{BF66A8E8-300A-4E86-A734-538D609145D3}" srcOrd="0" destOrd="0" presId="urn:microsoft.com/office/officeart/2005/8/layout/hProcess11"/>
    <dgm:cxn modelId="{B7A881FF-0BFC-4C82-8EAC-79ECD0F9E7A7}" srcId="{391F6F9C-4641-451C-B0E8-B5BE141388E7}" destId="{CCAD5C87-3BB0-42CD-9985-B80FFFAF1854}" srcOrd="1" destOrd="0" parTransId="{554B52EB-07F9-4382-A37B-28C8C160C53F}" sibTransId="{FCC77529-2F86-40F4-B547-AC8646A38A6E}"/>
    <dgm:cxn modelId="{8B1DCDEE-5AA4-4757-8DBD-AC5D88FE6DC1}" type="presOf" srcId="{52E54E7A-BB41-4BE6-BEFB-67C310A1FE1C}" destId="{6A2B1726-D70C-4440-A94B-14CBA5293BF0}" srcOrd="0" destOrd="0" presId="urn:microsoft.com/office/officeart/2005/8/layout/hProcess11"/>
    <dgm:cxn modelId="{E9A79470-04E2-460A-A925-F430747380A6}" srcId="{391F6F9C-4641-451C-B0E8-B5BE141388E7}" destId="{52E54E7A-BB41-4BE6-BEFB-67C310A1FE1C}" srcOrd="3" destOrd="0" parTransId="{964AA15D-93D4-4977-A9B2-38AAF4449D0F}" sibTransId="{9C4AC09A-5B6B-4352-8503-6319EC196443}"/>
    <dgm:cxn modelId="{B9D41708-81A9-41F8-93B5-66709671D966}" type="presParOf" srcId="{86930C31-841E-4983-AF1E-B3D3917EBA67}" destId="{9E1B84D4-F192-4F83-BD62-614A63CC2C86}" srcOrd="0" destOrd="0" presId="urn:microsoft.com/office/officeart/2005/8/layout/hProcess11"/>
    <dgm:cxn modelId="{7DFA4BCB-002C-47BE-B683-ED49E13A4782}" type="presParOf" srcId="{86930C31-841E-4983-AF1E-B3D3917EBA67}" destId="{15A60F82-0748-46BA-BC38-40DFAC729ED3}" srcOrd="1" destOrd="0" presId="urn:microsoft.com/office/officeart/2005/8/layout/hProcess11"/>
    <dgm:cxn modelId="{57CB0F33-7EC3-4441-8811-59FB1A7268B5}" type="presParOf" srcId="{15A60F82-0748-46BA-BC38-40DFAC729ED3}" destId="{44767487-5A9D-47C3-BE62-079537740A39}" srcOrd="0" destOrd="0" presId="urn:microsoft.com/office/officeart/2005/8/layout/hProcess11"/>
    <dgm:cxn modelId="{A5016CC1-67CA-409E-9B05-2CBAD81E78D6}" type="presParOf" srcId="{44767487-5A9D-47C3-BE62-079537740A39}" destId="{BF66A8E8-300A-4E86-A734-538D609145D3}" srcOrd="0" destOrd="0" presId="urn:microsoft.com/office/officeart/2005/8/layout/hProcess11"/>
    <dgm:cxn modelId="{DF01B3A3-1B66-46DF-A68C-FEA9EA82954A}" type="presParOf" srcId="{44767487-5A9D-47C3-BE62-079537740A39}" destId="{5DBE17A1-5A8B-4205-800F-11A6E7CD81BB}" srcOrd="1" destOrd="0" presId="urn:microsoft.com/office/officeart/2005/8/layout/hProcess11"/>
    <dgm:cxn modelId="{9BE52393-AC2E-498E-ABC4-5DCEE84FAD9E}" type="presParOf" srcId="{44767487-5A9D-47C3-BE62-079537740A39}" destId="{25151068-7151-4DAA-905B-D4456F5022D6}" srcOrd="2" destOrd="0" presId="urn:microsoft.com/office/officeart/2005/8/layout/hProcess11"/>
    <dgm:cxn modelId="{886CFF48-8410-4D17-B95B-7E5B358F9747}" type="presParOf" srcId="{15A60F82-0748-46BA-BC38-40DFAC729ED3}" destId="{496EB46E-6AE5-4C78-9C3D-F4451171960A}" srcOrd="1" destOrd="0" presId="urn:microsoft.com/office/officeart/2005/8/layout/hProcess11"/>
    <dgm:cxn modelId="{26E1DAF3-7A0C-4E5A-BD8E-A4E593319871}" type="presParOf" srcId="{15A60F82-0748-46BA-BC38-40DFAC729ED3}" destId="{9F197175-AC05-4CA2-8743-5EB973A6B5E9}" srcOrd="2" destOrd="0" presId="urn:microsoft.com/office/officeart/2005/8/layout/hProcess11"/>
    <dgm:cxn modelId="{8F8BA661-D9A6-4158-B142-68D8FB39D48B}" type="presParOf" srcId="{9F197175-AC05-4CA2-8743-5EB973A6B5E9}" destId="{9D225621-C532-4F5A-AE0C-493D03818C65}" srcOrd="0" destOrd="0" presId="urn:microsoft.com/office/officeart/2005/8/layout/hProcess11"/>
    <dgm:cxn modelId="{B7A6115D-65E4-4E5B-8A6D-02D6B2B48F88}" type="presParOf" srcId="{9F197175-AC05-4CA2-8743-5EB973A6B5E9}" destId="{58A1F683-8A6F-4B33-9884-F537A0F19663}" srcOrd="1" destOrd="0" presId="urn:microsoft.com/office/officeart/2005/8/layout/hProcess11"/>
    <dgm:cxn modelId="{CBEF6AC0-49D4-4A2D-9B7A-4B64B54DA833}" type="presParOf" srcId="{9F197175-AC05-4CA2-8743-5EB973A6B5E9}" destId="{4DAAC6A2-DBB9-41D6-B6B3-6AEA754985D5}" srcOrd="2" destOrd="0" presId="urn:microsoft.com/office/officeart/2005/8/layout/hProcess11"/>
    <dgm:cxn modelId="{4DE2A7B6-EDBA-4958-B37E-05923A0B9710}" type="presParOf" srcId="{15A60F82-0748-46BA-BC38-40DFAC729ED3}" destId="{1E6550FB-976C-4BF6-A150-CD90A842A81D}" srcOrd="3" destOrd="0" presId="urn:microsoft.com/office/officeart/2005/8/layout/hProcess11"/>
    <dgm:cxn modelId="{97E9D788-8984-4C86-ACEA-470B4573B03F}" type="presParOf" srcId="{15A60F82-0748-46BA-BC38-40DFAC729ED3}" destId="{3CE3AA96-F535-41D4-967A-165C0614EB15}" srcOrd="4" destOrd="0" presId="urn:microsoft.com/office/officeart/2005/8/layout/hProcess11"/>
    <dgm:cxn modelId="{212CDC88-320B-47EC-A70C-4A9E4DCEBE10}" type="presParOf" srcId="{3CE3AA96-F535-41D4-967A-165C0614EB15}" destId="{75219983-D47C-48E5-B063-2B2C3F1E5CED}" srcOrd="0" destOrd="0" presId="urn:microsoft.com/office/officeart/2005/8/layout/hProcess11"/>
    <dgm:cxn modelId="{8C95F469-6826-45B3-A801-DEFDF7A98F27}" type="presParOf" srcId="{3CE3AA96-F535-41D4-967A-165C0614EB15}" destId="{83618119-9418-4459-A453-EE374A9C5FCB}" srcOrd="1" destOrd="0" presId="urn:microsoft.com/office/officeart/2005/8/layout/hProcess11"/>
    <dgm:cxn modelId="{55219B62-5C75-4807-8161-C46A297AD2F9}" type="presParOf" srcId="{3CE3AA96-F535-41D4-967A-165C0614EB15}" destId="{1ACF23DC-0C59-48AA-9E99-8746D7211A18}" srcOrd="2" destOrd="0" presId="urn:microsoft.com/office/officeart/2005/8/layout/hProcess11"/>
    <dgm:cxn modelId="{776EBF91-AB90-4EF4-BD72-50584CE610E5}" type="presParOf" srcId="{15A60F82-0748-46BA-BC38-40DFAC729ED3}" destId="{5A01367B-F10D-476C-9602-C7445657A0CA}" srcOrd="5" destOrd="0" presId="urn:microsoft.com/office/officeart/2005/8/layout/hProcess11"/>
    <dgm:cxn modelId="{38C600C2-A2C1-4F85-86A2-8A82E45ED788}" type="presParOf" srcId="{15A60F82-0748-46BA-BC38-40DFAC729ED3}" destId="{BCFEB72C-5CC0-46F4-87DB-683382C1ED7D}" srcOrd="6" destOrd="0" presId="urn:microsoft.com/office/officeart/2005/8/layout/hProcess11"/>
    <dgm:cxn modelId="{3112DC5D-9AB8-4D33-ACA1-844A8FC551A7}" type="presParOf" srcId="{BCFEB72C-5CC0-46F4-87DB-683382C1ED7D}" destId="{6A2B1726-D70C-4440-A94B-14CBA5293BF0}" srcOrd="0" destOrd="0" presId="urn:microsoft.com/office/officeart/2005/8/layout/hProcess11"/>
    <dgm:cxn modelId="{9865B21D-A974-45C3-B22A-5A350F16AECA}" type="presParOf" srcId="{BCFEB72C-5CC0-46F4-87DB-683382C1ED7D}" destId="{AC5B7E33-6129-4D46-8309-1014B865B913}" srcOrd="1" destOrd="0" presId="urn:microsoft.com/office/officeart/2005/8/layout/hProcess11"/>
    <dgm:cxn modelId="{2D8998F2-DC54-46EC-AFF0-63FB7E4F325A}" type="presParOf" srcId="{BCFEB72C-5CC0-46F4-87DB-683382C1ED7D}" destId="{4211C507-8EB4-4D3C-B300-C824EFD38EAC}" srcOrd="2" destOrd="0" presId="urn:microsoft.com/office/officeart/2005/8/layout/hProcess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DD5CAC-FF53-4017-9608-B4D72AC99F1D}" type="doc">
      <dgm:prSet loTypeId="urn:microsoft.com/office/officeart/2009/3/layout/HorizontalOrganizationChart" loCatId="hierarchy" qsTypeId="urn:microsoft.com/office/officeart/2005/8/quickstyle/simple1" qsCatId="simple" csTypeId="urn:microsoft.com/office/officeart/2005/8/colors/accent0_1" csCatId="mainScheme" phldr="1"/>
      <dgm:spPr/>
      <dgm:t>
        <a:bodyPr/>
        <a:lstStyle/>
        <a:p>
          <a:endParaRPr lang="zh-CN" altLang="en-US"/>
        </a:p>
      </dgm:t>
    </dgm:pt>
    <dgm:pt modelId="{83AA4E6D-644F-4155-BCCE-94127589B5B8}">
      <dgm:prSet phldrT="[文本]"/>
      <dgm:spPr/>
      <dgm:t>
        <a:bodyPr/>
        <a:lstStyle/>
        <a:p>
          <a:r>
            <a:rPr lang="zh-CN" altLang="en-US" dirty="0" smtClean="0"/>
            <a:t>实验后期</a:t>
          </a:r>
          <a:endParaRPr lang="zh-CN" altLang="en-US" dirty="0"/>
        </a:p>
      </dgm:t>
    </dgm:pt>
    <dgm:pt modelId="{557662D1-487B-46E8-96DC-C33F2DEE7709}" cxnId="{08E2E88B-CD73-4DFF-83BF-1DCF1A50AA32}" type="parTrans">
      <dgm:prSet/>
      <dgm:spPr/>
      <dgm:t>
        <a:bodyPr/>
        <a:lstStyle/>
        <a:p>
          <a:endParaRPr lang="zh-CN" altLang="en-US"/>
        </a:p>
      </dgm:t>
    </dgm:pt>
    <dgm:pt modelId="{CF9E025D-E846-44FA-BF6B-0BCA455F0CD4}" cxnId="{08E2E88B-CD73-4DFF-83BF-1DCF1A50AA32}" type="sibTrans">
      <dgm:prSet/>
      <dgm:spPr/>
      <dgm:t>
        <a:bodyPr/>
        <a:lstStyle/>
        <a:p>
          <a:endParaRPr lang="zh-CN" altLang="en-US"/>
        </a:p>
      </dgm:t>
    </dgm:pt>
    <dgm:pt modelId="{AFBB977F-7C7D-4B7B-8B61-ABAD8FAD63B8}" type="asst">
      <dgm:prSet phldrT="[文本]"/>
      <dgm:spPr/>
      <dgm:t>
        <a:bodyPr/>
        <a:lstStyle/>
        <a:p>
          <a:r>
            <a:rPr lang="zh-CN" altLang="en-US" dirty="0" smtClean="0"/>
            <a:t>可编程声波反射导管的声学性能测试</a:t>
          </a:r>
          <a:endParaRPr lang="zh-CN" altLang="en-US" dirty="0"/>
        </a:p>
      </dgm:t>
    </dgm:pt>
    <dgm:pt modelId="{67B78BCD-30D7-4C7A-8316-8131F20E13FB}" cxnId="{987B1B9D-21E0-4454-892E-6F2C6E7EC17E}" type="parTrans">
      <dgm:prSet/>
      <dgm:spPr/>
      <dgm:t>
        <a:bodyPr/>
        <a:lstStyle/>
        <a:p>
          <a:endParaRPr lang="zh-CN" altLang="en-US"/>
        </a:p>
      </dgm:t>
    </dgm:pt>
    <dgm:pt modelId="{F831DFEE-9EA0-4852-9AD2-E53DAC0A9E22}" cxnId="{987B1B9D-21E0-4454-892E-6F2C6E7EC17E}" type="sibTrans">
      <dgm:prSet/>
      <dgm:spPr/>
      <dgm:t>
        <a:bodyPr/>
        <a:lstStyle/>
        <a:p>
          <a:endParaRPr lang="zh-CN" altLang="en-US"/>
        </a:p>
      </dgm:t>
    </dgm:pt>
    <dgm:pt modelId="{DC0E478B-C8BF-4EF7-BC96-02BDE581477D}">
      <dgm:prSet phldrT="[文本]"/>
      <dgm:spPr/>
      <dgm:t>
        <a:bodyPr/>
        <a:lstStyle/>
        <a:p>
          <a:r>
            <a:rPr lang="zh-CN" altLang="en-US" dirty="0" smtClean="0"/>
            <a:t>实验原理</a:t>
          </a:r>
          <a:endParaRPr lang="zh-CN" altLang="en-US" dirty="0"/>
        </a:p>
      </dgm:t>
    </dgm:pt>
    <dgm:pt modelId="{3FB715AB-3508-45BA-969D-F6BD9B5D8B74}" cxnId="{55619CE4-D335-4D4E-AE0D-780CF6AEC816}" type="parTrans">
      <dgm:prSet/>
      <dgm:spPr/>
      <dgm:t>
        <a:bodyPr/>
        <a:lstStyle/>
        <a:p>
          <a:endParaRPr lang="zh-CN" altLang="en-US"/>
        </a:p>
      </dgm:t>
    </dgm:pt>
    <dgm:pt modelId="{F67A0073-8A7C-4C2B-8043-4B790AE37F55}" cxnId="{55619CE4-D335-4D4E-AE0D-780CF6AEC816}" type="sibTrans">
      <dgm:prSet/>
      <dgm:spPr/>
      <dgm:t>
        <a:bodyPr/>
        <a:lstStyle/>
        <a:p>
          <a:endParaRPr lang="zh-CN" altLang="en-US"/>
        </a:p>
      </dgm:t>
    </dgm:pt>
    <dgm:pt modelId="{6C560E1A-ADB1-41F8-AE9D-2BEA6A6BD320}">
      <dgm:prSet phldrT="[文本]"/>
      <dgm:spPr/>
      <dgm:t>
        <a:bodyPr/>
        <a:lstStyle/>
        <a:p>
          <a:r>
            <a:rPr lang="zh-CN" altLang="en-US" dirty="0" smtClean="0"/>
            <a:t>实验装置</a:t>
          </a:r>
          <a:endParaRPr lang="zh-CN" altLang="en-US" dirty="0"/>
        </a:p>
      </dgm:t>
    </dgm:pt>
    <dgm:pt modelId="{06E8E579-B7F3-4B23-8893-A84E4070BF41}" cxnId="{EA3AE91D-5722-479D-BFC7-3D7720AEAA4C}" type="parTrans">
      <dgm:prSet/>
      <dgm:spPr/>
      <dgm:t>
        <a:bodyPr/>
        <a:lstStyle/>
        <a:p>
          <a:endParaRPr lang="zh-CN" altLang="en-US"/>
        </a:p>
      </dgm:t>
    </dgm:pt>
    <dgm:pt modelId="{6CB8DFC1-3120-4E5E-88D0-DC91B4EAA272}" cxnId="{EA3AE91D-5722-479D-BFC7-3D7720AEAA4C}" type="sibTrans">
      <dgm:prSet/>
      <dgm:spPr/>
      <dgm:t>
        <a:bodyPr/>
        <a:lstStyle/>
        <a:p>
          <a:endParaRPr lang="zh-CN" altLang="en-US"/>
        </a:p>
      </dgm:t>
    </dgm:pt>
    <dgm:pt modelId="{5E2223D5-5F1F-45E1-BA6B-AC41887D5853}">
      <dgm:prSet phldrT="[文本]"/>
      <dgm:spPr/>
      <dgm:t>
        <a:bodyPr/>
        <a:lstStyle/>
        <a:p>
          <a:r>
            <a:rPr lang="zh-CN" altLang="en-US" dirty="0" smtClean="0"/>
            <a:t>实验数据分析</a:t>
          </a:r>
          <a:endParaRPr lang="zh-CN" altLang="en-US" dirty="0"/>
        </a:p>
      </dgm:t>
    </dgm:pt>
    <dgm:pt modelId="{EEEB3D98-EEF8-4DA8-9B71-5FE1CB7FBEB5}" cxnId="{A419CC33-D22B-450E-B9A7-640835EE1215}" type="parTrans">
      <dgm:prSet/>
      <dgm:spPr/>
      <dgm:t>
        <a:bodyPr/>
        <a:lstStyle/>
        <a:p>
          <a:endParaRPr lang="zh-CN" altLang="en-US"/>
        </a:p>
      </dgm:t>
    </dgm:pt>
    <dgm:pt modelId="{2CCB5377-4940-49E5-8015-5BBDAAA52D24}" cxnId="{A419CC33-D22B-450E-B9A7-640835EE1215}" type="sibTrans">
      <dgm:prSet/>
      <dgm:spPr/>
      <dgm:t>
        <a:bodyPr/>
        <a:lstStyle/>
        <a:p>
          <a:endParaRPr lang="zh-CN" altLang="en-US"/>
        </a:p>
      </dgm:t>
    </dgm:pt>
    <dgm:pt modelId="{5F6F3DFD-E1FA-46C2-94A9-12006F0664C7}" type="pres">
      <dgm:prSet presAssocID="{42DD5CAC-FF53-4017-9608-B4D72AC99F1D}" presName="hierChild1" presStyleCnt="0">
        <dgm:presLayoutVars>
          <dgm:orgChart val="1"/>
          <dgm:chPref val="1"/>
          <dgm:dir/>
          <dgm:animOne val="branch"/>
          <dgm:animLvl val="lvl"/>
          <dgm:resizeHandles/>
        </dgm:presLayoutVars>
      </dgm:prSet>
      <dgm:spPr/>
      <dgm:t>
        <a:bodyPr/>
        <a:lstStyle/>
        <a:p>
          <a:endParaRPr lang="zh-CN" altLang="en-US"/>
        </a:p>
      </dgm:t>
    </dgm:pt>
    <dgm:pt modelId="{8FB50353-BB3A-4235-9851-DA01AB0C0D1A}" type="pres">
      <dgm:prSet presAssocID="{83AA4E6D-644F-4155-BCCE-94127589B5B8}" presName="hierRoot1" presStyleCnt="0">
        <dgm:presLayoutVars>
          <dgm:hierBranch val="init"/>
        </dgm:presLayoutVars>
      </dgm:prSet>
      <dgm:spPr/>
      <dgm:t>
        <a:bodyPr/>
        <a:lstStyle/>
        <a:p>
          <a:endParaRPr lang="zh-CN" altLang="en-US"/>
        </a:p>
      </dgm:t>
    </dgm:pt>
    <dgm:pt modelId="{BE176DFE-F25B-40CF-B8C2-7E9B337E9598}" type="pres">
      <dgm:prSet presAssocID="{83AA4E6D-644F-4155-BCCE-94127589B5B8}" presName="rootComposite1" presStyleCnt="0"/>
      <dgm:spPr/>
      <dgm:t>
        <a:bodyPr/>
        <a:lstStyle/>
        <a:p>
          <a:endParaRPr lang="zh-CN" altLang="en-US"/>
        </a:p>
      </dgm:t>
    </dgm:pt>
    <dgm:pt modelId="{70392C71-E88F-4F06-86EC-A84CC5D9B310}" type="pres">
      <dgm:prSet presAssocID="{83AA4E6D-644F-4155-BCCE-94127589B5B8}" presName="rootText1" presStyleLbl="node0" presStyleIdx="0" presStyleCnt="1">
        <dgm:presLayoutVars>
          <dgm:chPref val="3"/>
        </dgm:presLayoutVars>
      </dgm:prSet>
      <dgm:spPr/>
      <dgm:t>
        <a:bodyPr/>
        <a:lstStyle/>
        <a:p>
          <a:endParaRPr lang="zh-CN" altLang="en-US"/>
        </a:p>
      </dgm:t>
    </dgm:pt>
    <dgm:pt modelId="{A761CE08-1238-43EE-BF65-0F9F6F508A5E}" type="pres">
      <dgm:prSet presAssocID="{83AA4E6D-644F-4155-BCCE-94127589B5B8}" presName="rootConnector1" presStyleLbl="node1" presStyleIdx="0" presStyleCnt="0"/>
      <dgm:spPr/>
      <dgm:t>
        <a:bodyPr/>
        <a:lstStyle/>
        <a:p>
          <a:endParaRPr lang="zh-CN" altLang="en-US"/>
        </a:p>
      </dgm:t>
    </dgm:pt>
    <dgm:pt modelId="{17B1E2EA-3CA1-4F06-9B3E-B0D0CAD6AAA4}" type="pres">
      <dgm:prSet presAssocID="{83AA4E6D-644F-4155-BCCE-94127589B5B8}" presName="hierChild2" presStyleCnt="0"/>
      <dgm:spPr/>
      <dgm:t>
        <a:bodyPr/>
        <a:lstStyle/>
        <a:p>
          <a:endParaRPr lang="zh-CN" altLang="en-US"/>
        </a:p>
      </dgm:t>
    </dgm:pt>
    <dgm:pt modelId="{1CAC04BD-4927-422D-B650-38DBA5F7E1F2}" type="pres">
      <dgm:prSet presAssocID="{3FB715AB-3508-45BA-969D-F6BD9B5D8B74}" presName="Name64" presStyleLbl="parChTrans1D2" presStyleIdx="0" presStyleCnt="4"/>
      <dgm:spPr/>
      <dgm:t>
        <a:bodyPr/>
        <a:lstStyle/>
        <a:p>
          <a:endParaRPr lang="zh-CN" altLang="en-US"/>
        </a:p>
      </dgm:t>
    </dgm:pt>
    <dgm:pt modelId="{29C44103-9935-4870-A06D-B1B07880D491}" type="pres">
      <dgm:prSet presAssocID="{DC0E478B-C8BF-4EF7-BC96-02BDE581477D}" presName="hierRoot2" presStyleCnt="0">
        <dgm:presLayoutVars>
          <dgm:hierBranch val="init"/>
        </dgm:presLayoutVars>
      </dgm:prSet>
      <dgm:spPr/>
      <dgm:t>
        <a:bodyPr/>
        <a:lstStyle/>
        <a:p>
          <a:endParaRPr lang="zh-CN" altLang="en-US"/>
        </a:p>
      </dgm:t>
    </dgm:pt>
    <dgm:pt modelId="{A6E78070-B2F6-4405-B1CB-AD102162FC67}" type="pres">
      <dgm:prSet presAssocID="{DC0E478B-C8BF-4EF7-BC96-02BDE581477D}" presName="rootComposite" presStyleCnt="0"/>
      <dgm:spPr/>
      <dgm:t>
        <a:bodyPr/>
        <a:lstStyle/>
        <a:p>
          <a:endParaRPr lang="zh-CN" altLang="en-US"/>
        </a:p>
      </dgm:t>
    </dgm:pt>
    <dgm:pt modelId="{00A5F423-4750-4760-9437-0E9BEA2B488D}" type="pres">
      <dgm:prSet presAssocID="{DC0E478B-C8BF-4EF7-BC96-02BDE581477D}" presName="rootText" presStyleLbl="node2" presStyleIdx="0" presStyleCnt="3">
        <dgm:presLayoutVars>
          <dgm:chPref val="3"/>
        </dgm:presLayoutVars>
      </dgm:prSet>
      <dgm:spPr/>
      <dgm:t>
        <a:bodyPr/>
        <a:lstStyle/>
        <a:p>
          <a:endParaRPr lang="zh-CN" altLang="en-US"/>
        </a:p>
      </dgm:t>
    </dgm:pt>
    <dgm:pt modelId="{4D78CFE8-05DD-467A-A5B8-50737762BAE9}" type="pres">
      <dgm:prSet presAssocID="{DC0E478B-C8BF-4EF7-BC96-02BDE581477D}" presName="rootConnector" presStyleLbl="node2" presStyleIdx="0" presStyleCnt="3"/>
      <dgm:spPr/>
      <dgm:t>
        <a:bodyPr/>
        <a:lstStyle/>
        <a:p>
          <a:endParaRPr lang="zh-CN" altLang="en-US"/>
        </a:p>
      </dgm:t>
    </dgm:pt>
    <dgm:pt modelId="{63980F82-CEE7-4868-9A86-77B05211E5E4}" type="pres">
      <dgm:prSet presAssocID="{DC0E478B-C8BF-4EF7-BC96-02BDE581477D}" presName="hierChild4" presStyleCnt="0"/>
      <dgm:spPr/>
      <dgm:t>
        <a:bodyPr/>
        <a:lstStyle/>
        <a:p>
          <a:endParaRPr lang="zh-CN" altLang="en-US"/>
        </a:p>
      </dgm:t>
    </dgm:pt>
    <dgm:pt modelId="{8D9E83A2-CC94-4A86-876E-4B0647969132}" type="pres">
      <dgm:prSet presAssocID="{DC0E478B-C8BF-4EF7-BC96-02BDE581477D}" presName="hierChild5" presStyleCnt="0"/>
      <dgm:spPr/>
      <dgm:t>
        <a:bodyPr/>
        <a:lstStyle/>
        <a:p>
          <a:endParaRPr lang="zh-CN" altLang="en-US"/>
        </a:p>
      </dgm:t>
    </dgm:pt>
    <dgm:pt modelId="{DD8CADFA-D537-490F-A865-12C8A48EE9B1}" type="pres">
      <dgm:prSet presAssocID="{06E8E579-B7F3-4B23-8893-A84E4070BF41}" presName="Name64" presStyleLbl="parChTrans1D2" presStyleIdx="1" presStyleCnt="4"/>
      <dgm:spPr/>
      <dgm:t>
        <a:bodyPr/>
        <a:lstStyle/>
        <a:p>
          <a:endParaRPr lang="zh-CN" altLang="en-US"/>
        </a:p>
      </dgm:t>
    </dgm:pt>
    <dgm:pt modelId="{5BFA6721-5D64-4405-B426-FB6321B24214}" type="pres">
      <dgm:prSet presAssocID="{6C560E1A-ADB1-41F8-AE9D-2BEA6A6BD320}" presName="hierRoot2" presStyleCnt="0">
        <dgm:presLayoutVars>
          <dgm:hierBranch val="init"/>
        </dgm:presLayoutVars>
      </dgm:prSet>
      <dgm:spPr/>
      <dgm:t>
        <a:bodyPr/>
        <a:lstStyle/>
        <a:p>
          <a:endParaRPr lang="zh-CN" altLang="en-US"/>
        </a:p>
      </dgm:t>
    </dgm:pt>
    <dgm:pt modelId="{E4A4CF11-6E79-47F9-B413-C8D5C95DF460}" type="pres">
      <dgm:prSet presAssocID="{6C560E1A-ADB1-41F8-AE9D-2BEA6A6BD320}" presName="rootComposite" presStyleCnt="0"/>
      <dgm:spPr/>
      <dgm:t>
        <a:bodyPr/>
        <a:lstStyle/>
        <a:p>
          <a:endParaRPr lang="zh-CN" altLang="en-US"/>
        </a:p>
      </dgm:t>
    </dgm:pt>
    <dgm:pt modelId="{F7E51F4E-2B78-4CBA-A9A1-98BAA6C68A80}" type="pres">
      <dgm:prSet presAssocID="{6C560E1A-ADB1-41F8-AE9D-2BEA6A6BD320}" presName="rootText" presStyleLbl="node2" presStyleIdx="1" presStyleCnt="3">
        <dgm:presLayoutVars>
          <dgm:chPref val="3"/>
        </dgm:presLayoutVars>
      </dgm:prSet>
      <dgm:spPr/>
      <dgm:t>
        <a:bodyPr/>
        <a:lstStyle/>
        <a:p>
          <a:endParaRPr lang="zh-CN" altLang="en-US"/>
        </a:p>
      </dgm:t>
    </dgm:pt>
    <dgm:pt modelId="{F860BEAE-5703-445C-80F8-CBFB490045E6}" type="pres">
      <dgm:prSet presAssocID="{6C560E1A-ADB1-41F8-AE9D-2BEA6A6BD320}" presName="rootConnector" presStyleLbl="node2" presStyleIdx="1" presStyleCnt="3"/>
      <dgm:spPr/>
      <dgm:t>
        <a:bodyPr/>
        <a:lstStyle/>
        <a:p>
          <a:endParaRPr lang="zh-CN" altLang="en-US"/>
        </a:p>
      </dgm:t>
    </dgm:pt>
    <dgm:pt modelId="{05AC9AB1-7270-41DB-A130-FCF6E9E23B45}" type="pres">
      <dgm:prSet presAssocID="{6C560E1A-ADB1-41F8-AE9D-2BEA6A6BD320}" presName="hierChild4" presStyleCnt="0"/>
      <dgm:spPr/>
      <dgm:t>
        <a:bodyPr/>
        <a:lstStyle/>
        <a:p>
          <a:endParaRPr lang="zh-CN" altLang="en-US"/>
        </a:p>
      </dgm:t>
    </dgm:pt>
    <dgm:pt modelId="{410E555F-17DB-4AF3-8FA8-577F0284B7E9}" type="pres">
      <dgm:prSet presAssocID="{6C560E1A-ADB1-41F8-AE9D-2BEA6A6BD320}" presName="hierChild5" presStyleCnt="0"/>
      <dgm:spPr/>
      <dgm:t>
        <a:bodyPr/>
        <a:lstStyle/>
        <a:p>
          <a:endParaRPr lang="zh-CN" altLang="en-US"/>
        </a:p>
      </dgm:t>
    </dgm:pt>
    <dgm:pt modelId="{203E938C-D2C4-4F0D-92CF-D008ABAED94A}" type="pres">
      <dgm:prSet presAssocID="{EEEB3D98-EEF8-4DA8-9B71-5FE1CB7FBEB5}" presName="Name64" presStyleLbl="parChTrans1D2" presStyleIdx="2" presStyleCnt="4"/>
      <dgm:spPr/>
      <dgm:t>
        <a:bodyPr/>
        <a:lstStyle/>
        <a:p>
          <a:endParaRPr lang="zh-CN" altLang="en-US"/>
        </a:p>
      </dgm:t>
    </dgm:pt>
    <dgm:pt modelId="{33D93CA0-541B-4E36-BDFE-1E14C7F51654}" type="pres">
      <dgm:prSet presAssocID="{5E2223D5-5F1F-45E1-BA6B-AC41887D5853}" presName="hierRoot2" presStyleCnt="0">
        <dgm:presLayoutVars>
          <dgm:hierBranch val="init"/>
        </dgm:presLayoutVars>
      </dgm:prSet>
      <dgm:spPr/>
      <dgm:t>
        <a:bodyPr/>
        <a:lstStyle/>
        <a:p>
          <a:endParaRPr lang="zh-CN" altLang="en-US"/>
        </a:p>
      </dgm:t>
    </dgm:pt>
    <dgm:pt modelId="{89AC3C11-B36A-4FA5-8C3D-C27EE67C7102}" type="pres">
      <dgm:prSet presAssocID="{5E2223D5-5F1F-45E1-BA6B-AC41887D5853}" presName="rootComposite" presStyleCnt="0"/>
      <dgm:spPr/>
      <dgm:t>
        <a:bodyPr/>
        <a:lstStyle/>
        <a:p>
          <a:endParaRPr lang="zh-CN" altLang="en-US"/>
        </a:p>
      </dgm:t>
    </dgm:pt>
    <dgm:pt modelId="{33F0DA45-AB40-4AE3-9EF4-E59B2773F7F4}" type="pres">
      <dgm:prSet presAssocID="{5E2223D5-5F1F-45E1-BA6B-AC41887D5853}" presName="rootText" presStyleLbl="node2" presStyleIdx="2" presStyleCnt="3">
        <dgm:presLayoutVars>
          <dgm:chPref val="3"/>
        </dgm:presLayoutVars>
      </dgm:prSet>
      <dgm:spPr/>
      <dgm:t>
        <a:bodyPr/>
        <a:lstStyle/>
        <a:p>
          <a:endParaRPr lang="zh-CN" altLang="en-US"/>
        </a:p>
      </dgm:t>
    </dgm:pt>
    <dgm:pt modelId="{C509EB4F-4792-42A3-A430-2489796D3749}" type="pres">
      <dgm:prSet presAssocID="{5E2223D5-5F1F-45E1-BA6B-AC41887D5853}" presName="rootConnector" presStyleLbl="node2" presStyleIdx="2" presStyleCnt="3"/>
      <dgm:spPr/>
      <dgm:t>
        <a:bodyPr/>
        <a:lstStyle/>
        <a:p>
          <a:endParaRPr lang="zh-CN" altLang="en-US"/>
        </a:p>
      </dgm:t>
    </dgm:pt>
    <dgm:pt modelId="{9120C2DF-71B7-49AC-A3AD-AE8064471000}" type="pres">
      <dgm:prSet presAssocID="{5E2223D5-5F1F-45E1-BA6B-AC41887D5853}" presName="hierChild4" presStyleCnt="0"/>
      <dgm:spPr/>
      <dgm:t>
        <a:bodyPr/>
        <a:lstStyle/>
        <a:p>
          <a:endParaRPr lang="zh-CN" altLang="en-US"/>
        </a:p>
      </dgm:t>
    </dgm:pt>
    <dgm:pt modelId="{81DF0FD7-484C-4D9B-8EE6-9B33664D286B}" type="pres">
      <dgm:prSet presAssocID="{5E2223D5-5F1F-45E1-BA6B-AC41887D5853}" presName="hierChild5" presStyleCnt="0"/>
      <dgm:spPr/>
      <dgm:t>
        <a:bodyPr/>
        <a:lstStyle/>
        <a:p>
          <a:endParaRPr lang="zh-CN" altLang="en-US"/>
        </a:p>
      </dgm:t>
    </dgm:pt>
    <dgm:pt modelId="{16BAB765-B64D-4F55-9A47-40CAD4975257}" type="pres">
      <dgm:prSet presAssocID="{83AA4E6D-644F-4155-BCCE-94127589B5B8}" presName="hierChild3" presStyleCnt="0"/>
      <dgm:spPr/>
      <dgm:t>
        <a:bodyPr/>
        <a:lstStyle/>
        <a:p>
          <a:endParaRPr lang="zh-CN" altLang="en-US"/>
        </a:p>
      </dgm:t>
    </dgm:pt>
    <dgm:pt modelId="{8111C411-61D3-43F9-99EA-569F360DC958}" type="pres">
      <dgm:prSet presAssocID="{67B78BCD-30D7-4C7A-8316-8131F20E13FB}" presName="Name115" presStyleLbl="parChTrans1D2" presStyleIdx="3" presStyleCnt="4"/>
      <dgm:spPr/>
      <dgm:t>
        <a:bodyPr/>
        <a:lstStyle/>
        <a:p>
          <a:endParaRPr lang="zh-CN" altLang="en-US"/>
        </a:p>
      </dgm:t>
    </dgm:pt>
    <dgm:pt modelId="{F8B0A6C0-B523-429D-979F-C0915886A4CC}" type="pres">
      <dgm:prSet presAssocID="{AFBB977F-7C7D-4B7B-8B61-ABAD8FAD63B8}" presName="hierRoot3" presStyleCnt="0">
        <dgm:presLayoutVars>
          <dgm:hierBranch val="init"/>
        </dgm:presLayoutVars>
      </dgm:prSet>
      <dgm:spPr/>
      <dgm:t>
        <a:bodyPr/>
        <a:lstStyle/>
        <a:p>
          <a:endParaRPr lang="zh-CN" altLang="en-US"/>
        </a:p>
      </dgm:t>
    </dgm:pt>
    <dgm:pt modelId="{D151310C-A69B-46EC-BFB8-DE79DD219F81}" type="pres">
      <dgm:prSet presAssocID="{AFBB977F-7C7D-4B7B-8B61-ABAD8FAD63B8}" presName="rootComposite3" presStyleCnt="0"/>
      <dgm:spPr/>
      <dgm:t>
        <a:bodyPr/>
        <a:lstStyle/>
        <a:p>
          <a:endParaRPr lang="zh-CN" altLang="en-US"/>
        </a:p>
      </dgm:t>
    </dgm:pt>
    <dgm:pt modelId="{3487E49D-FD59-4863-9D72-69C93E8AD346}" type="pres">
      <dgm:prSet presAssocID="{AFBB977F-7C7D-4B7B-8B61-ABAD8FAD63B8}" presName="rootText3" presStyleLbl="asst1" presStyleIdx="0" presStyleCnt="1">
        <dgm:presLayoutVars>
          <dgm:chPref val="3"/>
        </dgm:presLayoutVars>
      </dgm:prSet>
      <dgm:spPr/>
      <dgm:t>
        <a:bodyPr/>
        <a:lstStyle/>
        <a:p>
          <a:endParaRPr lang="zh-CN" altLang="en-US"/>
        </a:p>
      </dgm:t>
    </dgm:pt>
    <dgm:pt modelId="{048047E1-B666-43F0-8941-BD14EDB3D9A8}" type="pres">
      <dgm:prSet presAssocID="{AFBB977F-7C7D-4B7B-8B61-ABAD8FAD63B8}" presName="rootConnector3" presStyleLbl="asst1" presStyleIdx="0" presStyleCnt="1"/>
      <dgm:spPr/>
      <dgm:t>
        <a:bodyPr/>
        <a:lstStyle/>
        <a:p>
          <a:endParaRPr lang="zh-CN" altLang="en-US"/>
        </a:p>
      </dgm:t>
    </dgm:pt>
    <dgm:pt modelId="{A60112E0-90B4-4754-BC2D-7FFFA1A2F1ED}" type="pres">
      <dgm:prSet presAssocID="{AFBB977F-7C7D-4B7B-8B61-ABAD8FAD63B8}" presName="hierChild6" presStyleCnt="0"/>
      <dgm:spPr/>
      <dgm:t>
        <a:bodyPr/>
        <a:lstStyle/>
        <a:p>
          <a:endParaRPr lang="zh-CN" altLang="en-US"/>
        </a:p>
      </dgm:t>
    </dgm:pt>
    <dgm:pt modelId="{22C6EB68-AFCE-44BF-8329-14508A2C8FC0}" type="pres">
      <dgm:prSet presAssocID="{AFBB977F-7C7D-4B7B-8B61-ABAD8FAD63B8}" presName="hierChild7" presStyleCnt="0"/>
      <dgm:spPr/>
      <dgm:t>
        <a:bodyPr/>
        <a:lstStyle/>
        <a:p>
          <a:endParaRPr lang="zh-CN" altLang="en-US"/>
        </a:p>
      </dgm:t>
    </dgm:pt>
  </dgm:ptLst>
  <dgm:cxnLst>
    <dgm:cxn modelId="{B0FAD2B4-498C-4807-894E-5AF5FB65A215}" type="presOf" srcId="{3FB715AB-3508-45BA-969D-F6BD9B5D8B74}" destId="{1CAC04BD-4927-422D-B650-38DBA5F7E1F2}" srcOrd="0" destOrd="0" presId="urn:microsoft.com/office/officeart/2009/3/layout/HorizontalOrganizationChart"/>
    <dgm:cxn modelId="{25610E08-A21B-49B7-A9DE-E8F6B4FE3AA2}" type="presOf" srcId="{83AA4E6D-644F-4155-BCCE-94127589B5B8}" destId="{A761CE08-1238-43EE-BF65-0F9F6F508A5E}" srcOrd="1" destOrd="0" presId="urn:microsoft.com/office/officeart/2009/3/layout/HorizontalOrganizationChart"/>
    <dgm:cxn modelId="{0A583696-25B6-432A-8540-1BF29D61258E}" type="presOf" srcId="{5E2223D5-5F1F-45E1-BA6B-AC41887D5853}" destId="{33F0DA45-AB40-4AE3-9EF4-E59B2773F7F4}" srcOrd="0" destOrd="0" presId="urn:microsoft.com/office/officeart/2009/3/layout/HorizontalOrganizationChart"/>
    <dgm:cxn modelId="{99522364-55B2-48B5-892E-C75DCE942766}" type="presOf" srcId="{83AA4E6D-644F-4155-BCCE-94127589B5B8}" destId="{70392C71-E88F-4F06-86EC-A84CC5D9B310}" srcOrd="0" destOrd="0" presId="urn:microsoft.com/office/officeart/2009/3/layout/HorizontalOrganizationChart"/>
    <dgm:cxn modelId="{2E6372D7-39EA-46FE-9D19-CF88C03F4063}" type="presOf" srcId="{AFBB977F-7C7D-4B7B-8B61-ABAD8FAD63B8}" destId="{048047E1-B666-43F0-8941-BD14EDB3D9A8}" srcOrd="1" destOrd="0" presId="urn:microsoft.com/office/officeart/2009/3/layout/HorizontalOrganizationChart"/>
    <dgm:cxn modelId="{0952352B-02E9-4EBD-AE69-FCF4242E98EB}" type="presOf" srcId="{AFBB977F-7C7D-4B7B-8B61-ABAD8FAD63B8}" destId="{3487E49D-FD59-4863-9D72-69C93E8AD346}" srcOrd="0" destOrd="0" presId="urn:microsoft.com/office/officeart/2009/3/layout/HorizontalOrganizationChart"/>
    <dgm:cxn modelId="{C7A92D32-5DC1-40FC-A5C9-8DBD50BCAB47}" type="presOf" srcId="{EEEB3D98-EEF8-4DA8-9B71-5FE1CB7FBEB5}" destId="{203E938C-D2C4-4F0D-92CF-D008ABAED94A}" srcOrd="0" destOrd="0" presId="urn:microsoft.com/office/officeart/2009/3/layout/HorizontalOrganizationChart"/>
    <dgm:cxn modelId="{27C78B7F-E160-41B3-9751-B6AF15B666EA}" type="presOf" srcId="{6C560E1A-ADB1-41F8-AE9D-2BEA6A6BD320}" destId="{F7E51F4E-2B78-4CBA-A9A1-98BAA6C68A80}" srcOrd="0" destOrd="0" presId="urn:microsoft.com/office/officeart/2009/3/layout/HorizontalOrganizationChart"/>
    <dgm:cxn modelId="{A0132A48-7BA2-4200-8852-CE7C66947478}" type="presOf" srcId="{DC0E478B-C8BF-4EF7-BC96-02BDE581477D}" destId="{00A5F423-4750-4760-9437-0E9BEA2B488D}" srcOrd="0" destOrd="0" presId="urn:microsoft.com/office/officeart/2009/3/layout/HorizontalOrganizationChart"/>
    <dgm:cxn modelId="{55619CE4-D335-4D4E-AE0D-780CF6AEC816}" srcId="{83AA4E6D-644F-4155-BCCE-94127589B5B8}" destId="{DC0E478B-C8BF-4EF7-BC96-02BDE581477D}" srcOrd="1" destOrd="0" parTransId="{3FB715AB-3508-45BA-969D-F6BD9B5D8B74}" sibTransId="{F67A0073-8A7C-4C2B-8043-4B790AE37F55}"/>
    <dgm:cxn modelId="{987B1B9D-21E0-4454-892E-6F2C6E7EC17E}" srcId="{83AA4E6D-644F-4155-BCCE-94127589B5B8}" destId="{AFBB977F-7C7D-4B7B-8B61-ABAD8FAD63B8}" srcOrd="0" destOrd="0" parTransId="{67B78BCD-30D7-4C7A-8316-8131F20E13FB}" sibTransId="{F831DFEE-9EA0-4852-9AD2-E53DAC0A9E22}"/>
    <dgm:cxn modelId="{13C069BA-4F6D-4CD0-B50C-9BDD43E3266C}" type="presOf" srcId="{DC0E478B-C8BF-4EF7-BC96-02BDE581477D}" destId="{4D78CFE8-05DD-467A-A5B8-50737762BAE9}" srcOrd="1" destOrd="0" presId="urn:microsoft.com/office/officeart/2009/3/layout/HorizontalOrganizationChart"/>
    <dgm:cxn modelId="{0686FBA3-2046-4E32-A186-07FDAA6C28A2}" type="presOf" srcId="{6C560E1A-ADB1-41F8-AE9D-2BEA6A6BD320}" destId="{F860BEAE-5703-445C-80F8-CBFB490045E6}" srcOrd="1" destOrd="0" presId="urn:microsoft.com/office/officeart/2009/3/layout/HorizontalOrganizationChart"/>
    <dgm:cxn modelId="{8B64AFB8-2225-46FF-8858-6141C05C9362}" type="presOf" srcId="{06E8E579-B7F3-4B23-8893-A84E4070BF41}" destId="{DD8CADFA-D537-490F-A865-12C8A48EE9B1}" srcOrd="0" destOrd="0" presId="urn:microsoft.com/office/officeart/2009/3/layout/HorizontalOrganizationChart"/>
    <dgm:cxn modelId="{0271D03B-6260-4B7F-B35D-517DA1A583D7}" type="presOf" srcId="{42DD5CAC-FF53-4017-9608-B4D72AC99F1D}" destId="{5F6F3DFD-E1FA-46C2-94A9-12006F0664C7}" srcOrd="0" destOrd="0" presId="urn:microsoft.com/office/officeart/2009/3/layout/HorizontalOrganizationChart"/>
    <dgm:cxn modelId="{08E2E88B-CD73-4DFF-83BF-1DCF1A50AA32}" srcId="{42DD5CAC-FF53-4017-9608-B4D72AC99F1D}" destId="{83AA4E6D-644F-4155-BCCE-94127589B5B8}" srcOrd="0" destOrd="0" parTransId="{557662D1-487B-46E8-96DC-C33F2DEE7709}" sibTransId="{CF9E025D-E846-44FA-BF6B-0BCA455F0CD4}"/>
    <dgm:cxn modelId="{A419CC33-D22B-450E-B9A7-640835EE1215}" srcId="{83AA4E6D-644F-4155-BCCE-94127589B5B8}" destId="{5E2223D5-5F1F-45E1-BA6B-AC41887D5853}" srcOrd="3" destOrd="0" parTransId="{EEEB3D98-EEF8-4DA8-9B71-5FE1CB7FBEB5}" sibTransId="{2CCB5377-4940-49E5-8015-5BBDAAA52D24}"/>
    <dgm:cxn modelId="{9BCB77AB-26DB-401C-95F7-2799EA7B6462}" type="presOf" srcId="{67B78BCD-30D7-4C7A-8316-8131F20E13FB}" destId="{8111C411-61D3-43F9-99EA-569F360DC958}" srcOrd="0" destOrd="0" presId="urn:microsoft.com/office/officeart/2009/3/layout/HorizontalOrganizationChart"/>
    <dgm:cxn modelId="{EA3AE91D-5722-479D-BFC7-3D7720AEAA4C}" srcId="{83AA4E6D-644F-4155-BCCE-94127589B5B8}" destId="{6C560E1A-ADB1-41F8-AE9D-2BEA6A6BD320}" srcOrd="2" destOrd="0" parTransId="{06E8E579-B7F3-4B23-8893-A84E4070BF41}" sibTransId="{6CB8DFC1-3120-4E5E-88D0-DC91B4EAA272}"/>
    <dgm:cxn modelId="{2BE2C576-1254-4EC4-918D-DD12F5AC3486}" type="presOf" srcId="{5E2223D5-5F1F-45E1-BA6B-AC41887D5853}" destId="{C509EB4F-4792-42A3-A430-2489796D3749}" srcOrd="1" destOrd="0" presId="urn:microsoft.com/office/officeart/2009/3/layout/HorizontalOrganizationChart"/>
    <dgm:cxn modelId="{65AD740D-A685-4F6C-93C7-7A5C739B26C0}" type="presParOf" srcId="{5F6F3DFD-E1FA-46C2-94A9-12006F0664C7}" destId="{8FB50353-BB3A-4235-9851-DA01AB0C0D1A}" srcOrd="0" destOrd="0" presId="urn:microsoft.com/office/officeart/2009/3/layout/HorizontalOrganizationChart"/>
    <dgm:cxn modelId="{F1C21EAE-9619-4F00-A8F4-83AD196FB186}" type="presParOf" srcId="{8FB50353-BB3A-4235-9851-DA01AB0C0D1A}" destId="{BE176DFE-F25B-40CF-B8C2-7E9B337E9598}" srcOrd="0" destOrd="0" presId="urn:microsoft.com/office/officeart/2009/3/layout/HorizontalOrganizationChart"/>
    <dgm:cxn modelId="{EC6BD046-92DE-4F8C-B474-F00489F3F8D3}" type="presParOf" srcId="{BE176DFE-F25B-40CF-B8C2-7E9B337E9598}" destId="{70392C71-E88F-4F06-86EC-A84CC5D9B310}" srcOrd="0" destOrd="0" presId="urn:microsoft.com/office/officeart/2009/3/layout/HorizontalOrganizationChart"/>
    <dgm:cxn modelId="{D9EDF435-97C5-4397-B5D3-03D8B1E82BEF}" type="presParOf" srcId="{BE176DFE-F25B-40CF-B8C2-7E9B337E9598}" destId="{A761CE08-1238-43EE-BF65-0F9F6F508A5E}" srcOrd="1" destOrd="0" presId="urn:microsoft.com/office/officeart/2009/3/layout/HorizontalOrganizationChart"/>
    <dgm:cxn modelId="{3783DCE7-2D39-4AE9-91C5-D0EBF732605A}" type="presParOf" srcId="{8FB50353-BB3A-4235-9851-DA01AB0C0D1A}" destId="{17B1E2EA-3CA1-4F06-9B3E-B0D0CAD6AAA4}" srcOrd="1" destOrd="0" presId="urn:microsoft.com/office/officeart/2009/3/layout/HorizontalOrganizationChart"/>
    <dgm:cxn modelId="{2BFE9643-F9B3-482A-A901-B2F69C824CB2}" type="presParOf" srcId="{17B1E2EA-3CA1-4F06-9B3E-B0D0CAD6AAA4}" destId="{1CAC04BD-4927-422D-B650-38DBA5F7E1F2}" srcOrd="0" destOrd="0" presId="urn:microsoft.com/office/officeart/2009/3/layout/HorizontalOrganizationChart"/>
    <dgm:cxn modelId="{172537F0-9DEA-4093-89D4-26D54B428ABA}" type="presParOf" srcId="{17B1E2EA-3CA1-4F06-9B3E-B0D0CAD6AAA4}" destId="{29C44103-9935-4870-A06D-B1B07880D491}" srcOrd="1" destOrd="0" presId="urn:microsoft.com/office/officeart/2009/3/layout/HorizontalOrganizationChart"/>
    <dgm:cxn modelId="{C6ABB3FC-066D-41D8-B061-DB232703BE77}" type="presParOf" srcId="{29C44103-9935-4870-A06D-B1B07880D491}" destId="{A6E78070-B2F6-4405-B1CB-AD102162FC67}" srcOrd="0" destOrd="0" presId="urn:microsoft.com/office/officeart/2009/3/layout/HorizontalOrganizationChart"/>
    <dgm:cxn modelId="{B507AF8B-0F54-411A-9A9A-5673BA4E3080}" type="presParOf" srcId="{A6E78070-B2F6-4405-B1CB-AD102162FC67}" destId="{00A5F423-4750-4760-9437-0E9BEA2B488D}" srcOrd="0" destOrd="0" presId="urn:microsoft.com/office/officeart/2009/3/layout/HorizontalOrganizationChart"/>
    <dgm:cxn modelId="{F0B51337-8ACB-448C-8310-B91C7BC423B5}" type="presParOf" srcId="{A6E78070-B2F6-4405-B1CB-AD102162FC67}" destId="{4D78CFE8-05DD-467A-A5B8-50737762BAE9}" srcOrd="1" destOrd="0" presId="urn:microsoft.com/office/officeart/2009/3/layout/HorizontalOrganizationChart"/>
    <dgm:cxn modelId="{0D6D1524-8D79-4DCD-AB32-78AE353DF7E4}" type="presParOf" srcId="{29C44103-9935-4870-A06D-B1B07880D491}" destId="{63980F82-CEE7-4868-9A86-77B05211E5E4}" srcOrd="1" destOrd="0" presId="urn:microsoft.com/office/officeart/2009/3/layout/HorizontalOrganizationChart"/>
    <dgm:cxn modelId="{2393C9F1-8B7C-458A-A065-F5817EC8036E}" type="presParOf" srcId="{29C44103-9935-4870-A06D-B1B07880D491}" destId="{8D9E83A2-CC94-4A86-876E-4B0647969132}" srcOrd="2" destOrd="0" presId="urn:microsoft.com/office/officeart/2009/3/layout/HorizontalOrganizationChart"/>
    <dgm:cxn modelId="{7690EC5E-A9A6-42F3-9734-AE5FEF244272}" type="presParOf" srcId="{17B1E2EA-3CA1-4F06-9B3E-B0D0CAD6AAA4}" destId="{DD8CADFA-D537-490F-A865-12C8A48EE9B1}" srcOrd="2" destOrd="0" presId="urn:microsoft.com/office/officeart/2009/3/layout/HorizontalOrganizationChart"/>
    <dgm:cxn modelId="{6E1E4790-36EC-4A81-B0FE-506C671B7C1D}" type="presParOf" srcId="{17B1E2EA-3CA1-4F06-9B3E-B0D0CAD6AAA4}" destId="{5BFA6721-5D64-4405-B426-FB6321B24214}" srcOrd="3" destOrd="0" presId="urn:microsoft.com/office/officeart/2009/3/layout/HorizontalOrganizationChart"/>
    <dgm:cxn modelId="{5BED82F0-ED32-4747-9879-23087683DF8E}" type="presParOf" srcId="{5BFA6721-5D64-4405-B426-FB6321B24214}" destId="{E4A4CF11-6E79-47F9-B413-C8D5C95DF460}" srcOrd="0" destOrd="0" presId="urn:microsoft.com/office/officeart/2009/3/layout/HorizontalOrganizationChart"/>
    <dgm:cxn modelId="{37A19216-E62D-429C-81A0-83E8294614CA}" type="presParOf" srcId="{E4A4CF11-6E79-47F9-B413-C8D5C95DF460}" destId="{F7E51F4E-2B78-4CBA-A9A1-98BAA6C68A80}" srcOrd="0" destOrd="0" presId="urn:microsoft.com/office/officeart/2009/3/layout/HorizontalOrganizationChart"/>
    <dgm:cxn modelId="{5D537344-4EC7-472D-B380-2757005E8088}" type="presParOf" srcId="{E4A4CF11-6E79-47F9-B413-C8D5C95DF460}" destId="{F860BEAE-5703-445C-80F8-CBFB490045E6}" srcOrd="1" destOrd="0" presId="urn:microsoft.com/office/officeart/2009/3/layout/HorizontalOrganizationChart"/>
    <dgm:cxn modelId="{D922CFE3-0A22-42EE-993B-191B0C954874}" type="presParOf" srcId="{5BFA6721-5D64-4405-B426-FB6321B24214}" destId="{05AC9AB1-7270-41DB-A130-FCF6E9E23B45}" srcOrd="1" destOrd="0" presId="urn:microsoft.com/office/officeart/2009/3/layout/HorizontalOrganizationChart"/>
    <dgm:cxn modelId="{2228AA49-EEB6-4FB7-A642-26ED9447F3D6}" type="presParOf" srcId="{5BFA6721-5D64-4405-B426-FB6321B24214}" destId="{410E555F-17DB-4AF3-8FA8-577F0284B7E9}" srcOrd="2" destOrd="0" presId="urn:microsoft.com/office/officeart/2009/3/layout/HorizontalOrganizationChart"/>
    <dgm:cxn modelId="{E77665B2-B99D-46D1-8D7F-7AF8BD191FAE}" type="presParOf" srcId="{17B1E2EA-3CA1-4F06-9B3E-B0D0CAD6AAA4}" destId="{203E938C-D2C4-4F0D-92CF-D008ABAED94A}" srcOrd="4" destOrd="0" presId="urn:microsoft.com/office/officeart/2009/3/layout/HorizontalOrganizationChart"/>
    <dgm:cxn modelId="{59BF61A6-EA07-411F-B51D-155CAF3FCFD4}" type="presParOf" srcId="{17B1E2EA-3CA1-4F06-9B3E-B0D0CAD6AAA4}" destId="{33D93CA0-541B-4E36-BDFE-1E14C7F51654}" srcOrd="5" destOrd="0" presId="urn:microsoft.com/office/officeart/2009/3/layout/HorizontalOrganizationChart"/>
    <dgm:cxn modelId="{ECA66B7A-9D06-4B4C-B5CB-5DC94723A410}" type="presParOf" srcId="{33D93CA0-541B-4E36-BDFE-1E14C7F51654}" destId="{89AC3C11-B36A-4FA5-8C3D-C27EE67C7102}" srcOrd="0" destOrd="0" presId="urn:microsoft.com/office/officeart/2009/3/layout/HorizontalOrganizationChart"/>
    <dgm:cxn modelId="{863C9BBA-68D6-4375-AB94-82E5CFB97856}" type="presParOf" srcId="{89AC3C11-B36A-4FA5-8C3D-C27EE67C7102}" destId="{33F0DA45-AB40-4AE3-9EF4-E59B2773F7F4}" srcOrd="0" destOrd="0" presId="urn:microsoft.com/office/officeart/2009/3/layout/HorizontalOrganizationChart"/>
    <dgm:cxn modelId="{723D1A5D-F306-444A-BF73-3E9B3FB53867}" type="presParOf" srcId="{89AC3C11-B36A-4FA5-8C3D-C27EE67C7102}" destId="{C509EB4F-4792-42A3-A430-2489796D3749}" srcOrd="1" destOrd="0" presId="urn:microsoft.com/office/officeart/2009/3/layout/HorizontalOrganizationChart"/>
    <dgm:cxn modelId="{8C5CF0C3-BD6D-4CEA-9402-210250F7BD18}" type="presParOf" srcId="{33D93CA0-541B-4E36-BDFE-1E14C7F51654}" destId="{9120C2DF-71B7-49AC-A3AD-AE8064471000}" srcOrd="1" destOrd="0" presId="urn:microsoft.com/office/officeart/2009/3/layout/HorizontalOrganizationChart"/>
    <dgm:cxn modelId="{544187C8-D64F-4E6F-89F7-23918C23AD28}" type="presParOf" srcId="{33D93CA0-541B-4E36-BDFE-1E14C7F51654}" destId="{81DF0FD7-484C-4D9B-8EE6-9B33664D286B}" srcOrd="2" destOrd="0" presId="urn:microsoft.com/office/officeart/2009/3/layout/HorizontalOrganizationChart"/>
    <dgm:cxn modelId="{8E676D13-7946-4CEF-BFF0-3750FD14D8E2}" type="presParOf" srcId="{8FB50353-BB3A-4235-9851-DA01AB0C0D1A}" destId="{16BAB765-B64D-4F55-9A47-40CAD4975257}" srcOrd="2" destOrd="0" presId="urn:microsoft.com/office/officeart/2009/3/layout/HorizontalOrganizationChart"/>
    <dgm:cxn modelId="{DDDBBE6D-CA63-40DD-B471-AA561A8D614C}" type="presParOf" srcId="{16BAB765-B64D-4F55-9A47-40CAD4975257}" destId="{8111C411-61D3-43F9-99EA-569F360DC958}" srcOrd="0" destOrd="0" presId="urn:microsoft.com/office/officeart/2009/3/layout/HorizontalOrganizationChart"/>
    <dgm:cxn modelId="{C3B19DFC-31D0-4537-97BD-B9A3AF256511}" type="presParOf" srcId="{16BAB765-B64D-4F55-9A47-40CAD4975257}" destId="{F8B0A6C0-B523-429D-979F-C0915886A4CC}" srcOrd="1" destOrd="0" presId="urn:microsoft.com/office/officeart/2009/3/layout/HorizontalOrganizationChart"/>
    <dgm:cxn modelId="{85FD6B9E-704D-4E86-812D-F50B2875E5B3}" type="presParOf" srcId="{F8B0A6C0-B523-429D-979F-C0915886A4CC}" destId="{D151310C-A69B-46EC-BFB8-DE79DD219F81}" srcOrd="0" destOrd="0" presId="urn:microsoft.com/office/officeart/2009/3/layout/HorizontalOrganizationChart"/>
    <dgm:cxn modelId="{79041418-6580-4B2A-B6BC-07A6A84BDEC0}" type="presParOf" srcId="{D151310C-A69B-46EC-BFB8-DE79DD219F81}" destId="{3487E49D-FD59-4863-9D72-69C93E8AD346}" srcOrd="0" destOrd="0" presId="urn:microsoft.com/office/officeart/2009/3/layout/HorizontalOrganizationChart"/>
    <dgm:cxn modelId="{401E7D68-32C6-443D-B7DC-74C9A0F1A733}" type="presParOf" srcId="{D151310C-A69B-46EC-BFB8-DE79DD219F81}" destId="{048047E1-B666-43F0-8941-BD14EDB3D9A8}" srcOrd="1" destOrd="0" presId="urn:microsoft.com/office/officeart/2009/3/layout/HorizontalOrganizationChart"/>
    <dgm:cxn modelId="{6ACAB935-2E2F-4F18-995E-8BC54D0D5A6B}" type="presParOf" srcId="{F8B0A6C0-B523-429D-979F-C0915886A4CC}" destId="{A60112E0-90B4-4754-BC2D-7FFFA1A2F1ED}" srcOrd="1" destOrd="0" presId="urn:microsoft.com/office/officeart/2009/3/layout/HorizontalOrganizationChart"/>
    <dgm:cxn modelId="{AA666FC5-C175-4E0A-AFCD-9D34D99B273B}" type="presParOf" srcId="{F8B0A6C0-B523-429D-979F-C0915886A4CC}" destId="{22C6EB68-AFCE-44BF-8329-14508A2C8FC0}" srcOrd="2" destOrd="0" presId="urn:microsoft.com/office/officeart/2009/3/layout/HorizontalOrganizationChar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B84D4-F192-4F83-BD62-614A63CC2C86}">
      <dsp:nvSpPr>
        <dsp:cNvPr id="0" name=""/>
        <dsp:cNvSpPr/>
      </dsp:nvSpPr>
      <dsp:spPr>
        <a:xfrm>
          <a:off x="0" y="972108"/>
          <a:ext cx="9001000" cy="1296144"/>
        </a:xfrm>
        <a:prstGeom prst="notched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66A8E8-300A-4E86-A734-538D609145D3}">
      <dsp:nvSpPr>
        <dsp:cNvPr id="0" name=""/>
        <dsp:cNvSpPr/>
      </dsp:nvSpPr>
      <dsp:spPr>
        <a:xfrm>
          <a:off x="4054" y="0"/>
          <a:ext cx="1950070" cy="129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b" anchorCtr="0">
          <a:noAutofit/>
        </a:bodyPr>
        <a:lstStyle/>
        <a:p>
          <a:pPr lvl="0" algn="ctr" defTabSz="1289050" rtl="0">
            <a:lnSpc>
              <a:spcPct val="90000"/>
            </a:lnSpc>
            <a:spcBef>
              <a:spcPct val="0"/>
            </a:spcBef>
            <a:spcAft>
              <a:spcPct val="35000"/>
            </a:spcAft>
          </a:pPr>
          <a:r>
            <a:rPr lang="zh-CN" sz="2900" kern="1200" dirty="0" smtClean="0"/>
            <a:t>实验前期</a:t>
          </a:r>
          <a:endParaRPr lang="zh-CN" sz="2900" kern="1200" dirty="0"/>
        </a:p>
      </dsp:txBody>
      <dsp:txXfrm>
        <a:off x="4054" y="0"/>
        <a:ext cx="1950070" cy="1296144"/>
      </dsp:txXfrm>
    </dsp:sp>
    <dsp:sp modelId="{5DBE17A1-5A8B-4205-800F-11A6E7CD81BB}">
      <dsp:nvSpPr>
        <dsp:cNvPr id="0" name=""/>
        <dsp:cNvSpPr/>
      </dsp:nvSpPr>
      <dsp:spPr>
        <a:xfrm>
          <a:off x="817071" y="1458162"/>
          <a:ext cx="324036" cy="32403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25621-C532-4F5A-AE0C-493D03818C65}">
      <dsp:nvSpPr>
        <dsp:cNvPr id="0" name=""/>
        <dsp:cNvSpPr/>
      </dsp:nvSpPr>
      <dsp:spPr>
        <a:xfrm>
          <a:off x="2051628" y="1944216"/>
          <a:ext cx="1950070" cy="129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t" anchorCtr="0">
          <a:noAutofit/>
        </a:bodyPr>
        <a:lstStyle/>
        <a:p>
          <a:pPr lvl="0" algn="ctr" defTabSz="1289050" rtl="0">
            <a:lnSpc>
              <a:spcPct val="90000"/>
            </a:lnSpc>
            <a:spcBef>
              <a:spcPct val="0"/>
            </a:spcBef>
            <a:spcAft>
              <a:spcPct val="35000"/>
            </a:spcAft>
          </a:pPr>
          <a:r>
            <a:rPr lang="zh-CN" sz="2900" kern="1200" dirty="0" smtClean="0"/>
            <a:t>实验中期</a:t>
          </a:r>
          <a:endParaRPr lang="zh-CN" sz="2900" kern="1200" dirty="0"/>
        </a:p>
      </dsp:txBody>
      <dsp:txXfrm>
        <a:off x="2051628" y="1944216"/>
        <a:ext cx="1950070" cy="1296144"/>
      </dsp:txXfrm>
    </dsp:sp>
    <dsp:sp modelId="{58A1F683-8A6F-4B33-9884-F537A0F19663}">
      <dsp:nvSpPr>
        <dsp:cNvPr id="0" name=""/>
        <dsp:cNvSpPr/>
      </dsp:nvSpPr>
      <dsp:spPr>
        <a:xfrm>
          <a:off x="2864645" y="1458162"/>
          <a:ext cx="324036" cy="32403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19983-D47C-48E5-B063-2B2C3F1E5CED}">
      <dsp:nvSpPr>
        <dsp:cNvPr id="0" name=""/>
        <dsp:cNvSpPr/>
      </dsp:nvSpPr>
      <dsp:spPr>
        <a:xfrm>
          <a:off x="4099201" y="0"/>
          <a:ext cx="1950070" cy="129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b" anchorCtr="0">
          <a:noAutofit/>
        </a:bodyPr>
        <a:lstStyle/>
        <a:p>
          <a:pPr lvl="0" algn="ctr" defTabSz="1289050" rtl="0">
            <a:lnSpc>
              <a:spcPct val="90000"/>
            </a:lnSpc>
            <a:spcBef>
              <a:spcPct val="0"/>
            </a:spcBef>
            <a:spcAft>
              <a:spcPct val="35000"/>
            </a:spcAft>
          </a:pPr>
          <a:r>
            <a:rPr lang="zh-CN" sz="2900" kern="1200" dirty="0" smtClean="0"/>
            <a:t>实验后期</a:t>
          </a:r>
          <a:endParaRPr lang="zh-CN" sz="2900" kern="1200" dirty="0"/>
        </a:p>
      </dsp:txBody>
      <dsp:txXfrm>
        <a:off x="4099201" y="0"/>
        <a:ext cx="1950070" cy="1296144"/>
      </dsp:txXfrm>
    </dsp:sp>
    <dsp:sp modelId="{83618119-9418-4459-A453-EE374A9C5FCB}">
      <dsp:nvSpPr>
        <dsp:cNvPr id="0" name=""/>
        <dsp:cNvSpPr/>
      </dsp:nvSpPr>
      <dsp:spPr>
        <a:xfrm>
          <a:off x="4912218" y="1458162"/>
          <a:ext cx="324036" cy="32403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2B1726-D70C-4440-A94B-14CBA5293BF0}">
      <dsp:nvSpPr>
        <dsp:cNvPr id="0" name=""/>
        <dsp:cNvSpPr/>
      </dsp:nvSpPr>
      <dsp:spPr>
        <a:xfrm>
          <a:off x="6146775" y="1944216"/>
          <a:ext cx="1950070" cy="129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t" anchorCtr="0">
          <a:noAutofit/>
        </a:bodyPr>
        <a:lstStyle/>
        <a:p>
          <a:pPr lvl="0" algn="ctr" defTabSz="1289050" rtl="0">
            <a:lnSpc>
              <a:spcPct val="90000"/>
            </a:lnSpc>
            <a:spcBef>
              <a:spcPct val="0"/>
            </a:spcBef>
            <a:spcAft>
              <a:spcPct val="35000"/>
            </a:spcAft>
          </a:pPr>
          <a:r>
            <a:rPr lang="zh-CN" sz="2900" kern="1200" dirty="0" smtClean="0"/>
            <a:t>实验</a:t>
          </a:r>
          <a:r>
            <a:rPr lang="zh-CN" altLang="en-US" sz="2900" kern="1200" dirty="0" smtClean="0"/>
            <a:t>总结</a:t>
          </a:r>
          <a:endParaRPr lang="zh-CN" sz="2900" kern="1200" dirty="0"/>
        </a:p>
      </dsp:txBody>
      <dsp:txXfrm>
        <a:off x="6146775" y="1944216"/>
        <a:ext cx="1950070" cy="1296144"/>
      </dsp:txXfrm>
    </dsp:sp>
    <dsp:sp modelId="{AC5B7E33-6129-4D46-8309-1014B865B913}">
      <dsp:nvSpPr>
        <dsp:cNvPr id="0" name=""/>
        <dsp:cNvSpPr/>
      </dsp:nvSpPr>
      <dsp:spPr>
        <a:xfrm>
          <a:off x="6959792" y="1458162"/>
          <a:ext cx="324036" cy="32403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B84D4-F192-4F83-BD62-614A63CC2C86}">
      <dsp:nvSpPr>
        <dsp:cNvPr id="0" name=""/>
        <dsp:cNvSpPr/>
      </dsp:nvSpPr>
      <dsp:spPr>
        <a:xfrm>
          <a:off x="0" y="972108"/>
          <a:ext cx="9001000" cy="1296144"/>
        </a:xfrm>
        <a:prstGeom prst="notched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66A8E8-300A-4E86-A734-538D609145D3}">
      <dsp:nvSpPr>
        <dsp:cNvPr id="0" name=""/>
        <dsp:cNvSpPr/>
      </dsp:nvSpPr>
      <dsp:spPr>
        <a:xfrm>
          <a:off x="4054" y="0"/>
          <a:ext cx="1950070" cy="129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b" anchorCtr="0">
          <a:noAutofit/>
        </a:bodyPr>
        <a:lstStyle/>
        <a:p>
          <a:pPr lvl="0" algn="ctr" defTabSz="1289050" rtl="0">
            <a:lnSpc>
              <a:spcPct val="90000"/>
            </a:lnSpc>
            <a:spcBef>
              <a:spcPct val="0"/>
            </a:spcBef>
            <a:spcAft>
              <a:spcPct val="35000"/>
            </a:spcAft>
          </a:pPr>
          <a:r>
            <a:rPr lang="zh-CN" sz="2900" kern="1200" dirty="0" smtClean="0"/>
            <a:t>实验前期</a:t>
          </a:r>
          <a:endParaRPr lang="zh-CN" sz="2900" kern="1200" dirty="0"/>
        </a:p>
      </dsp:txBody>
      <dsp:txXfrm>
        <a:off x="4054" y="0"/>
        <a:ext cx="1950070" cy="1296144"/>
      </dsp:txXfrm>
    </dsp:sp>
    <dsp:sp modelId="{5DBE17A1-5A8B-4205-800F-11A6E7CD81BB}">
      <dsp:nvSpPr>
        <dsp:cNvPr id="0" name=""/>
        <dsp:cNvSpPr/>
      </dsp:nvSpPr>
      <dsp:spPr>
        <a:xfrm>
          <a:off x="817071" y="1458162"/>
          <a:ext cx="324036" cy="32403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25621-C532-4F5A-AE0C-493D03818C65}">
      <dsp:nvSpPr>
        <dsp:cNvPr id="0" name=""/>
        <dsp:cNvSpPr/>
      </dsp:nvSpPr>
      <dsp:spPr>
        <a:xfrm>
          <a:off x="2051628" y="1944216"/>
          <a:ext cx="1950070" cy="129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t" anchorCtr="0">
          <a:noAutofit/>
        </a:bodyPr>
        <a:lstStyle/>
        <a:p>
          <a:pPr lvl="0" algn="ctr" defTabSz="1289050" rtl="0">
            <a:lnSpc>
              <a:spcPct val="90000"/>
            </a:lnSpc>
            <a:spcBef>
              <a:spcPct val="0"/>
            </a:spcBef>
            <a:spcAft>
              <a:spcPct val="35000"/>
            </a:spcAft>
          </a:pPr>
          <a:r>
            <a:rPr lang="zh-CN" sz="2900" kern="1200" dirty="0" smtClean="0"/>
            <a:t>实验中期</a:t>
          </a:r>
          <a:endParaRPr lang="zh-CN" sz="2900" kern="1200" dirty="0"/>
        </a:p>
      </dsp:txBody>
      <dsp:txXfrm>
        <a:off x="2051628" y="1944216"/>
        <a:ext cx="1950070" cy="1296144"/>
      </dsp:txXfrm>
    </dsp:sp>
    <dsp:sp modelId="{58A1F683-8A6F-4B33-9884-F537A0F19663}">
      <dsp:nvSpPr>
        <dsp:cNvPr id="0" name=""/>
        <dsp:cNvSpPr/>
      </dsp:nvSpPr>
      <dsp:spPr>
        <a:xfrm>
          <a:off x="2864645" y="1458162"/>
          <a:ext cx="324036" cy="32403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19983-D47C-48E5-B063-2B2C3F1E5CED}">
      <dsp:nvSpPr>
        <dsp:cNvPr id="0" name=""/>
        <dsp:cNvSpPr/>
      </dsp:nvSpPr>
      <dsp:spPr>
        <a:xfrm>
          <a:off x="4099201" y="0"/>
          <a:ext cx="1950070" cy="129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b" anchorCtr="0">
          <a:noAutofit/>
        </a:bodyPr>
        <a:lstStyle/>
        <a:p>
          <a:pPr lvl="0" algn="ctr" defTabSz="1289050" rtl="0">
            <a:lnSpc>
              <a:spcPct val="90000"/>
            </a:lnSpc>
            <a:spcBef>
              <a:spcPct val="0"/>
            </a:spcBef>
            <a:spcAft>
              <a:spcPct val="35000"/>
            </a:spcAft>
          </a:pPr>
          <a:r>
            <a:rPr lang="zh-CN" sz="2900" kern="1200" dirty="0" smtClean="0"/>
            <a:t>实验后期</a:t>
          </a:r>
          <a:endParaRPr lang="zh-CN" sz="2900" kern="1200" dirty="0"/>
        </a:p>
      </dsp:txBody>
      <dsp:txXfrm>
        <a:off x="4099201" y="0"/>
        <a:ext cx="1950070" cy="1296144"/>
      </dsp:txXfrm>
    </dsp:sp>
    <dsp:sp modelId="{83618119-9418-4459-A453-EE374A9C5FCB}">
      <dsp:nvSpPr>
        <dsp:cNvPr id="0" name=""/>
        <dsp:cNvSpPr/>
      </dsp:nvSpPr>
      <dsp:spPr>
        <a:xfrm>
          <a:off x="4912218" y="1458162"/>
          <a:ext cx="324036" cy="32403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2B1726-D70C-4440-A94B-14CBA5293BF0}">
      <dsp:nvSpPr>
        <dsp:cNvPr id="0" name=""/>
        <dsp:cNvSpPr/>
      </dsp:nvSpPr>
      <dsp:spPr>
        <a:xfrm>
          <a:off x="6146775" y="1944216"/>
          <a:ext cx="1950070" cy="129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t" anchorCtr="0">
          <a:noAutofit/>
        </a:bodyPr>
        <a:lstStyle/>
        <a:p>
          <a:pPr lvl="0" algn="ctr" defTabSz="1289050" rtl="0">
            <a:lnSpc>
              <a:spcPct val="90000"/>
            </a:lnSpc>
            <a:spcBef>
              <a:spcPct val="0"/>
            </a:spcBef>
            <a:spcAft>
              <a:spcPct val="35000"/>
            </a:spcAft>
          </a:pPr>
          <a:r>
            <a:rPr lang="zh-CN" sz="2900" kern="1200" dirty="0" smtClean="0"/>
            <a:t>实验</a:t>
          </a:r>
          <a:r>
            <a:rPr lang="zh-CN" altLang="en-US" sz="2900" kern="1200" dirty="0" smtClean="0"/>
            <a:t>总结</a:t>
          </a:r>
          <a:endParaRPr lang="zh-CN" sz="2900" kern="1200" dirty="0"/>
        </a:p>
      </dsp:txBody>
      <dsp:txXfrm>
        <a:off x="6146775" y="1944216"/>
        <a:ext cx="1950070" cy="1296144"/>
      </dsp:txXfrm>
    </dsp:sp>
    <dsp:sp modelId="{AC5B7E33-6129-4D46-8309-1014B865B913}">
      <dsp:nvSpPr>
        <dsp:cNvPr id="0" name=""/>
        <dsp:cNvSpPr/>
      </dsp:nvSpPr>
      <dsp:spPr>
        <a:xfrm>
          <a:off x="6959792" y="1458162"/>
          <a:ext cx="324036" cy="32403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B84D4-F192-4F83-BD62-614A63CC2C86}">
      <dsp:nvSpPr>
        <dsp:cNvPr id="0" name=""/>
        <dsp:cNvSpPr/>
      </dsp:nvSpPr>
      <dsp:spPr>
        <a:xfrm>
          <a:off x="0" y="972108"/>
          <a:ext cx="9001000" cy="1296144"/>
        </a:xfrm>
        <a:prstGeom prst="notched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66A8E8-300A-4E86-A734-538D609145D3}">
      <dsp:nvSpPr>
        <dsp:cNvPr id="0" name=""/>
        <dsp:cNvSpPr/>
      </dsp:nvSpPr>
      <dsp:spPr>
        <a:xfrm>
          <a:off x="4054" y="0"/>
          <a:ext cx="1950070" cy="129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b" anchorCtr="0">
          <a:noAutofit/>
        </a:bodyPr>
        <a:lstStyle/>
        <a:p>
          <a:pPr lvl="0" algn="ctr" defTabSz="1289050" rtl="0">
            <a:lnSpc>
              <a:spcPct val="90000"/>
            </a:lnSpc>
            <a:spcBef>
              <a:spcPct val="0"/>
            </a:spcBef>
            <a:spcAft>
              <a:spcPct val="35000"/>
            </a:spcAft>
          </a:pPr>
          <a:r>
            <a:rPr lang="zh-CN" sz="2900" kern="1200" dirty="0" smtClean="0"/>
            <a:t>实验前期</a:t>
          </a:r>
          <a:endParaRPr lang="zh-CN" sz="2900" kern="1200" dirty="0"/>
        </a:p>
      </dsp:txBody>
      <dsp:txXfrm>
        <a:off x="4054" y="0"/>
        <a:ext cx="1950070" cy="1296144"/>
      </dsp:txXfrm>
    </dsp:sp>
    <dsp:sp modelId="{5DBE17A1-5A8B-4205-800F-11A6E7CD81BB}">
      <dsp:nvSpPr>
        <dsp:cNvPr id="0" name=""/>
        <dsp:cNvSpPr/>
      </dsp:nvSpPr>
      <dsp:spPr>
        <a:xfrm>
          <a:off x="817071" y="1458162"/>
          <a:ext cx="324036" cy="32403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25621-C532-4F5A-AE0C-493D03818C65}">
      <dsp:nvSpPr>
        <dsp:cNvPr id="0" name=""/>
        <dsp:cNvSpPr/>
      </dsp:nvSpPr>
      <dsp:spPr>
        <a:xfrm>
          <a:off x="2051628" y="1944216"/>
          <a:ext cx="1950070" cy="129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t" anchorCtr="0">
          <a:noAutofit/>
        </a:bodyPr>
        <a:lstStyle/>
        <a:p>
          <a:pPr lvl="0" algn="ctr" defTabSz="1289050" rtl="0">
            <a:lnSpc>
              <a:spcPct val="90000"/>
            </a:lnSpc>
            <a:spcBef>
              <a:spcPct val="0"/>
            </a:spcBef>
            <a:spcAft>
              <a:spcPct val="35000"/>
            </a:spcAft>
          </a:pPr>
          <a:r>
            <a:rPr lang="zh-CN" sz="2900" kern="1200" dirty="0" smtClean="0"/>
            <a:t>实验中期</a:t>
          </a:r>
          <a:endParaRPr lang="zh-CN" sz="2900" kern="1200" dirty="0"/>
        </a:p>
      </dsp:txBody>
      <dsp:txXfrm>
        <a:off x="2051628" y="1944216"/>
        <a:ext cx="1950070" cy="1296144"/>
      </dsp:txXfrm>
    </dsp:sp>
    <dsp:sp modelId="{58A1F683-8A6F-4B33-9884-F537A0F19663}">
      <dsp:nvSpPr>
        <dsp:cNvPr id="0" name=""/>
        <dsp:cNvSpPr/>
      </dsp:nvSpPr>
      <dsp:spPr>
        <a:xfrm>
          <a:off x="2864645" y="1458162"/>
          <a:ext cx="324036" cy="32403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19983-D47C-48E5-B063-2B2C3F1E5CED}">
      <dsp:nvSpPr>
        <dsp:cNvPr id="0" name=""/>
        <dsp:cNvSpPr/>
      </dsp:nvSpPr>
      <dsp:spPr>
        <a:xfrm>
          <a:off x="4099201" y="0"/>
          <a:ext cx="1950070" cy="129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b" anchorCtr="0">
          <a:noAutofit/>
        </a:bodyPr>
        <a:lstStyle/>
        <a:p>
          <a:pPr lvl="0" algn="ctr" defTabSz="1289050" rtl="0">
            <a:lnSpc>
              <a:spcPct val="90000"/>
            </a:lnSpc>
            <a:spcBef>
              <a:spcPct val="0"/>
            </a:spcBef>
            <a:spcAft>
              <a:spcPct val="35000"/>
            </a:spcAft>
          </a:pPr>
          <a:r>
            <a:rPr lang="zh-CN" sz="2900" kern="1200" dirty="0" smtClean="0"/>
            <a:t>实验后期</a:t>
          </a:r>
          <a:endParaRPr lang="zh-CN" sz="2900" kern="1200" dirty="0"/>
        </a:p>
      </dsp:txBody>
      <dsp:txXfrm>
        <a:off x="4099201" y="0"/>
        <a:ext cx="1950070" cy="1296144"/>
      </dsp:txXfrm>
    </dsp:sp>
    <dsp:sp modelId="{83618119-9418-4459-A453-EE374A9C5FCB}">
      <dsp:nvSpPr>
        <dsp:cNvPr id="0" name=""/>
        <dsp:cNvSpPr/>
      </dsp:nvSpPr>
      <dsp:spPr>
        <a:xfrm>
          <a:off x="4912218" y="1458162"/>
          <a:ext cx="324036" cy="32403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2B1726-D70C-4440-A94B-14CBA5293BF0}">
      <dsp:nvSpPr>
        <dsp:cNvPr id="0" name=""/>
        <dsp:cNvSpPr/>
      </dsp:nvSpPr>
      <dsp:spPr>
        <a:xfrm>
          <a:off x="6146775" y="1944216"/>
          <a:ext cx="1950070" cy="129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t" anchorCtr="0">
          <a:noAutofit/>
        </a:bodyPr>
        <a:lstStyle/>
        <a:p>
          <a:pPr lvl="0" algn="ctr" defTabSz="1289050" rtl="0">
            <a:lnSpc>
              <a:spcPct val="90000"/>
            </a:lnSpc>
            <a:spcBef>
              <a:spcPct val="0"/>
            </a:spcBef>
            <a:spcAft>
              <a:spcPct val="35000"/>
            </a:spcAft>
          </a:pPr>
          <a:r>
            <a:rPr lang="zh-CN" sz="2900" kern="1200" dirty="0" smtClean="0"/>
            <a:t>实验</a:t>
          </a:r>
          <a:r>
            <a:rPr lang="zh-CN" altLang="en-US" sz="2900" kern="1200" dirty="0" smtClean="0"/>
            <a:t>总结</a:t>
          </a:r>
          <a:endParaRPr lang="zh-CN" sz="2900" kern="1200" dirty="0"/>
        </a:p>
      </dsp:txBody>
      <dsp:txXfrm>
        <a:off x="6146775" y="1944216"/>
        <a:ext cx="1950070" cy="1296144"/>
      </dsp:txXfrm>
    </dsp:sp>
    <dsp:sp modelId="{AC5B7E33-6129-4D46-8309-1014B865B913}">
      <dsp:nvSpPr>
        <dsp:cNvPr id="0" name=""/>
        <dsp:cNvSpPr/>
      </dsp:nvSpPr>
      <dsp:spPr>
        <a:xfrm>
          <a:off x="6959792" y="1458162"/>
          <a:ext cx="324036" cy="32403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85DD3-FF62-409F-9054-6E63D2F18806}">
      <dsp:nvSpPr>
        <dsp:cNvPr id="0" name=""/>
        <dsp:cNvSpPr/>
      </dsp:nvSpPr>
      <dsp:spPr>
        <a:xfrm>
          <a:off x="2290515" y="2418889"/>
          <a:ext cx="1293120" cy="64656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zh-CN" altLang="en-US" sz="1400" kern="1200" smtClean="0"/>
            <a:t>实验中期</a:t>
          </a:r>
          <a:endParaRPr lang="zh-CN" sz="1400" kern="1200" dirty="0"/>
        </a:p>
      </dsp:txBody>
      <dsp:txXfrm>
        <a:off x="2309452" y="2437826"/>
        <a:ext cx="1255246" cy="608686"/>
      </dsp:txXfrm>
    </dsp:sp>
    <dsp:sp modelId="{D084903A-A6D7-449A-89F6-7EFC4B6AFA8C}">
      <dsp:nvSpPr>
        <dsp:cNvPr id="0" name=""/>
        <dsp:cNvSpPr/>
      </dsp:nvSpPr>
      <dsp:spPr>
        <a:xfrm rot="21597362">
          <a:off x="3583635" y="2730584"/>
          <a:ext cx="530761" cy="22763"/>
        </a:xfrm>
        <a:custGeom>
          <a:avLst/>
          <a:gdLst/>
          <a:ahLst/>
          <a:cxnLst/>
          <a:rect l="0" t="0" r="0" b="0"/>
          <a:pathLst>
            <a:path>
              <a:moveTo>
                <a:pt x="0" y="11381"/>
              </a:moveTo>
              <a:lnTo>
                <a:pt x="530761" y="11381"/>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835747" y="2728697"/>
        <a:ext cx="26538" cy="26538"/>
      </dsp:txXfrm>
    </dsp:sp>
    <dsp:sp modelId="{1A0EAF0F-7183-4E27-BEF4-DF407C68A3FA}">
      <dsp:nvSpPr>
        <dsp:cNvPr id="0" name=""/>
        <dsp:cNvSpPr/>
      </dsp:nvSpPr>
      <dsp:spPr>
        <a:xfrm>
          <a:off x="4114396" y="2418482"/>
          <a:ext cx="1293120" cy="64656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zh-CN" altLang="en-US" sz="1400" kern="1200" smtClean="0"/>
            <a:t>制作实验装置</a:t>
          </a:r>
          <a:endParaRPr lang="zh-CN" sz="1400" kern="1200" dirty="0"/>
        </a:p>
      </dsp:txBody>
      <dsp:txXfrm>
        <a:off x="4133333" y="2437419"/>
        <a:ext cx="1255246" cy="608686"/>
      </dsp:txXfrm>
    </dsp:sp>
    <dsp:sp modelId="{BE3A51FE-3A67-46B2-BD69-E6942E283FD9}">
      <dsp:nvSpPr>
        <dsp:cNvPr id="0" name=""/>
        <dsp:cNvSpPr/>
      </dsp:nvSpPr>
      <dsp:spPr>
        <a:xfrm rot="17470139">
          <a:off x="4961921" y="2079983"/>
          <a:ext cx="1394925" cy="22763"/>
        </a:xfrm>
        <a:custGeom>
          <a:avLst/>
          <a:gdLst/>
          <a:ahLst/>
          <a:cxnLst/>
          <a:rect l="0" t="0" r="0" b="0"/>
          <a:pathLst>
            <a:path>
              <a:moveTo>
                <a:pt x="0" y="11381"/>
              </a:moveTo>
              <a:lnTo>
                <a:pt x="1394925" y="11381"/>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624511" y="2056492"/>
        <a:ext cx="69746" cy="69746"/>
      </dsp:txXfrm>
    </dsp:sp>
    <dsp:sp modelId="{F16C20D0-FB0B-4406-9A53-C80897EB7B23}">
      <dsp:nvSpPr>
        <dsp:cNvPr id="0" name=""/>
        <dsp:cNvSpPr/>
      </dsp:nvSpPr>
      <dsp:spPr>
        <a:xfrm>
          <a:off x="5911252" y="1117687"/>
          <a:ext cx="1293120" cy="64656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zh-CN" altLang="en-US" sz="1400" kern="1200" smtClean="0"/>
            <a:t>器材调研选择</a:t>
          </a:r>
          <a:endParaRPr lang="zh-CN" sz="1400" kern="1200" dirty="0"/>
        </a:p>
      </dsp:txBody>
      <dsp:txXfrm>
        <a:off x="5930189" y="1136624"/>
        <a:ext cx="1255246" cy="608686"/>
      </dsp:txXfrm>
    </dsp:sp>
    <dsp:sp modelId="{3F504926-B2BC-4F23-BE99-DC46A377CDCC}">
      <dsp:nvSpPr>
        <dsp:cNvPr id="0" name=""/>
        <dsp:cNvSpPr/>
      </dsp:nvSpPr>
      <dsp:spPr>
        <a:xfrm rot="17692822">
          <a:off x="6848285" y="871927"/>
          <a:ext cx="1229420" cy="22763"/>
        </a:xfrm>
        <a:custGeom>
          <a:avLst/>
          <a:gdLst/>
          <a:ahLst/>
          <a:cxnLst/>
          <a:rect l="0" t="0" r="0" b="0"/>
          <a:pathLst>
            <a:path>
              <a:moveTo>
                <a:pt x="0" y="11381"/>
              </a:moveTo>
              <a:lnTo>
                <a:pt x="1229420" y="11381"/>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7432260" y="852574"/>
        <a:ext cx="61471" cy="61471"/>
      </dsp:txXfrm>
    </dsp:sp>
    <dsp:sp modelId="{9557BF29-01FC-4825-A8C8-01211DDD836F}">
      <dsp:nvSpPr>
        <dsp:cNvPr id="0" name=""/>
        <dsp:cNvSpPr/>
      </dsp:nvSpPr>
      <dsp:spPr>
        <a:xfrm>
          <a:off x="7721620" y="2371"/>
          <a:ext cx="1293120" cy="64656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zh-CN" altLang="en-US" sz="1400" kern="1200" smtClean="0"/>
            <a:t>声波反射导管</a:t>
          </a:r>
          <a:endParaRPr lang="zh-CN" sz="1400" kern="1200" dirty="0"/>
        </a:p>
      </dsp:txBody>
      <dsp:txXfrm>
        <a:off x="7740557" y="21308"/>
        <a:ext cx="1255246" cy="608686"/>
      </dsp:txXfrm>
    </dsp:sp>
    <dsp:sp modelId="{0796B1B7-CE66-4473-BE70-B00BCDEA57DE}">
      <dsp:nvSpPr>
        <dsp:cNvPr id="0" name=""/>
        <dsp:cNvSpPr/>
      </dsp:nvSpPr>
      <dsp:spPr>
        <a:xfrm rot="19457599">
          <a:off x="7144499" y="1243699"/>
          <a:ext cx="636992" cy="22763"/>
        </a:xfrm>
        <a:custGeom>
          <a:avLst/>
          <a:gdLst/>
          <a:ahLst/>
          <a:cxnLst/>
          <a:rect l="0" t="0" r="0" b="0"/>
          <a:pathLst>
            <a:path>
              <a:moveTo>
                <a:pt x="0" y="11381"/>
              </a:moveTo>
              <a:lnTo>
                <a:pt x="636992" y="11381"/>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7447071" y="1239156"/>
        <a:ext cx="31849" cy="31849"/>
      </dsp:txXfrm>
    </dsp:sp>
    <dsp:sp modelId="{D50DEDC3-B08E-46DD-881F-F26E65FB3035}">
      <dsp:nvSpPr>
        <dsp:cNvPr id="0" name=""/>
        <dsp:cNvSpPr/>
      </dsp:nvSpPr>
      <dsp:spPr>
        <a:xfrm>
          <a:off x="7721620" y="745915"/>
          <a:ext cx="1293120" cy="64656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zh-CN" altLang="en-US" sz="1400" kern="1200" smtClean="0"/>
            <a:t>动力部分</a:t>
          </a:r>
          <a:endParaRPr lang="zh-CN" sz="1400" kern="1200" dirty="0"/>
        </a:p>
      </dsp:txBody>
      <dsp:txXfrm>
        <a:off x="7740557" y="764852"/>
        <a:ext cx="1255246" cy="608686"/>
      </dsp:txXfrm>
    </dsp:sp>
    <dsp:sp modelId="{27272DAF-F9A4-40CC-B73D-00BFC93AFF1C}">
      <dsp:nvSpPr>
        <dsp:cNvPr id="0" name=""/>
        <dsp:cNvSpPr/>
      </dsp:nvSpPr>
      <dsp:spPr>
        <a:xfrm rot="2142401">
          <a:off x="7144499" y="1615472"/>
          <a:ext cx="636992" cy="22763"/>
        </a:xfrm>
        <a:custGeom>
          <a:avLst/>
          <a:gdLst/>
          <a:ahLst/>
          <a:cxnLst/>
          <a:rect l="0" t="0" r="0" b="0"/>
          <a:pathLst>
            <a:path>
              <a:moveTo>
                <a:pt x="0" y="11381"/>
              </a:moveTo>
              <a:lnTo>
                <a:pt x="636992" y="11381"/>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7447071" y="1610929"/>
        <a:ext cx="31849" cy="31849"/>
      </dsp:txXfrm>
    </dsp:sp>
    <dsp:sp modelId="{05D571D1-F999-4F9B-ADB8-FE65F436B64D}">
      <dsp:nvSpPr>
        <dsp:cNvPr id="0" name=""/>
        <dsp:cNvSpPr/>
      </dsp:nvSpPr>
      <dsp:spPr>
        <a:xfrm>
          <a:off x="7721620" y="1489459"/>
          <a:ext cx="1293120" cy="64656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zh-CN" altLang="en-US" sz="1400" kern="1200" smtClean="0"/>
            <a:t>驱动部分</a:t>
          </a:r>
          <a:endParaRPr lang="zh-CN" sz="1400" kern="1200" dirty="0"/>
        </a:p>
      </dsp:txBody>
      <dsp:txXfrm>
        <a:off x="7740557" y="1508396"/>
        <a:ext cx="1255246" cy="608686"/>
      </dsp:txXfrm>
    </dsp:sp>
    <dsp:sp modelId="{8646C155-52F4-40EE-9F61-5E24488AF718}">
      <dsp:nvSpPr>
        <dsp:cNvPr id="0" name=""/>
        <dsp:cNvSpPr/>
      </dsp:nvSpPr>
      <dsp:spPr>
        <a:xfrm rot="3907178">
          <a:off x="6848285" y="1987244"/>
          <a:ext cx="1229420" cy="22763"/>
        </a:xfrm>
        <a:custGeom>
          <a:avLst/>
          <a:gdLst/>
          <a:ahLst/>
          <a:cxnLst/>
          <a:rect l="0" t="0" r="0" b="0"/>
          <a:pathLst>
            <a:path>
              <a:moveTo>
                <a:pt x="0" y="11381"/>
              </a:moveTo>
              <a:lnTo>
                <a:pt x="1229420" y="11381"/>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7432260" y="1967890"/>
        <a:ext cx="61471" cy="61471"/>
      </dsp:txXfrm>
    </dsp:sp>
    <dsp:sp modelId="{EF7F0786-D505-44DA-BD61-0A4DDF992487}">
      <dsp:nvSpPr>
        <dsp:cNvPr id="0" name=""/>
        <dsp:cNvSpPr/>
      </dsp:nvSpPr>
      <dsp:spPr>
        <a:xfrm>
          <a:off x="7721620" y="2233003"/>
          <a:ext cx="1293120" cy="64656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zh-CN" altLang="en-US" sz="1400" kern="1200" smtClean="0"/>
            <a:t>控制部分</a:t>
          </a:r>
          <a:endParaRPr lang="zh-CN" sz="1400" kern="1200" dirty="0"/>
        </a:p>
      </dsp:txBody>
      <dsp:txXfrm>
        <a:off x="7740557" y="2251940"/>
        <a:ext cx="1255246" cy="608686"/>
      </dsp:txXfrm>
    </dsp:sp>
    <dsp:sp modelId="{A18BE248-CAD1-4BFC-AA69-C0C918A9E6A6}">
      <dsp:nvSpPr>
        <dsp:cNvPr id="0" name=""/>
        <dsp:cNvSpPr/>
      </dsp:nvSpPr>
      <dsp:spPr>
        <a:xfrm rot="4130586">
          <a:off x="4961542" y="3381185"/>
          <a:ext cx="1395684" cy="22763"/>
        </a:xfrm>
        <a:custGeom>
          <a:avLst/>
          <a:gdLst/>
          <a:ahLst/>
          <a:cxnLst/>
          <a:rect l="0" t="0" r="0" b="0"/>
          <a:pathLst>
            <a:path>
              <a:moveTo>
                <a:pt x="0" y="11381"/>
              </a:moveTo>
              <a:lnTo>
                <a:pt x="1395684" y="11381"/>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624492" y="3357675"/>
        <a:ext cx="69784" cy="69784"/>
      </dsp:txXfrm>
    </dsp:sp>
    <dsp:sp modelId="{BF46BBC8-28B1-4EBB-9926-541BA2D4C08F}">
      <dsp:nvSpPr>
        <dsp:cNvPr id="0" name=""/>
        <dsp:cNvSpPr/>
      </dsp:nvSpPr>
      <dsp:spPr>
        <a:xfrm>
          <a:off x="5911252" y="3720092"/>
          <a:ext cx="1293120" cy="64656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zh-CN" altLang="en-US" sz="1400" kern="1200" smtClean="0"/>
            <a:t>器材组装</a:t>
          </a:r>
          <a:endParaRPr lang="zh-CN" sz="1400" kern="1200" dirty="0"/>
        </a:p>
      </dsp:txBody>
      <dsp:txXfrm>
        <a:off x="5930189" y="3739029"/>
        <a:ext cx="1255246" cy="608686"/>
      </dsp:txXfrm>
    </dsp:sp>
    <dsp:sp modelId="{52F8C96C-A856-4942-B881-E0985EB78200}">
      <dsp:nvSpPr>
        <dsp:cNvPr id="0" name=""/>
        <dsp:cNvSpPr/>
      </dsp:nvSpPr>
      <dsp:spPr>
        <a:xfrm rot="18289469">
          <a:off x="7010115" y="3660218"/>
          <a:ext cx="905761" cy="22763"/>
        </a:xfrm>
        <a:custGeom>
          <a:avLst/>
          <a:gdLst/>
          <a:ahLst/>
          <a:cxnLst/>
          <a:rect l="0" t="0" r="0" b="0"/>
          <a:pathLst>
            <a:path>
              <a:moveTo>
                <a:pt x="0" y="11381"/>
              </a:moveTo>
              <a:lnTo>
                <a:pt x="905761" y="11381"/>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7440352" y="3648956"/>
        <a:ext cx="45288" cy="45288"/>
      </dsp:txXfrm>
    </dsp:sp>
    <dsp:sp modelId="{FC3B9CF2-DA27-409F-A941-B97501F15D2C}">
      <dsp:nvSpPr>
        <dsp:cNvPr id="0" name=""/>
        <dsp:cNvSpPr/>
      </dsp:nvSpPr>
      <dsp:spPr>
        <a:xfrm>
          <a:off x="7721620" y="2976548"/>
          <a:ext cx="1293120" cy="64656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zh-CN" altLang="en-US" sz="1400" kern="1200" smtClean="0"/>
            <a:t>声波反射导管</a:t>
          </a:r>
          <a:r>
            <a:rPr lang="en-US" altLang="zh-CN" sz="1400" kern="1200" smtClean="0"/>
            <a:t>-</a:t>
          </a:r>
          <a:r>
            <a:rPr lang="zh-CN" altLang="en-US" sz="1400" kern="1200" smtClean="0"/>
            <a:t>动力部分</a:t>
          </a:r>
          <a:endParaRPr lang="zh-CN" sz="1400" kern="1200" dirty="0"/>
        </a:p>
      </dsp:txBody>
      <dsp:txXfrm>
        <a:off x="7740557" y="2995485"/>
        <a:ext cx="1255246" cy="608686"/>
      </dsp:txXfrm>
    </dsp:sp>
    <dsp:sp modelId="{E347AD84-1DD1-40C0-90F5-A1E295458CF2}">
      <dsp:nvSpPr>
        <dsp:cNvPr id="0" name=""/>
        <dsp:cNvSpPr/>
      </dsp:nvSpPr>
      <dsp:spPr>
        <a:xfrm>
          <a:off x="7204372" y="4031990"/>
          <a:ext cx="517248" cy="22763"/>
        </a:xfrm>
        <a:custGeom>
          <a:avLst/>
          <a:gdLst/>
          <a:ahLst/>
          <a:cxnLst/>
          <a:rect l="0" t="0" r="0" b="0"/>
          <a:pathLst>
            <a:path>
              <a:moveTo>
                <a:pt x="0" y="11381"/>
              </a:moveTo>
              <a:lnTo>
                <a:pt x="517248" y="11381"/>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7450065" y="4030441"/>
        <a:ext cx="25862" cy="25862"/>
      </dsp:txXfrm>
    </dsp:sp>
    <dsp:sp modelId="{2AD298CA-D3FC-420F-AB07-B1668DD224C9}">
      <dsp:nvSpPr>
        <dsp:cNvPr id="0" name=""/>
        <dsp:cNvSpPr/>
      </dsp:nvSpPr>
      <dsp:spPr>
        <a:xfrm>
          <a:off x="7721620" y="3720092"/>
          <a:ext cx="1293120" cy="64656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zh-CN" altLang="en-US" sz="1400" kern="1200" smtClean="0"/>
            <a:t>动力部分</a:t>
          </a:r>
          <a:r>
            <a:rPr lang="en-US" altLang="zh-CN" sz="1400" kern="1200" smtClean="0"/>
            <a:t>-</a:t>
          </a:r>
          <a:r>
            <a:rPr lang="zh-CN" altLang="en-US" sz="1400" kern="1200" smtClean="0"/>
            <a:t>驱动部分</a:t>
          </a:r>
          <a:endParaRPr lang="zh-CN" sz="1400" kern="1200" dirty="0"/>
        </a:p>
      </dsp:txBody>
      <dsp:txXfrm>
        <a:off x="7740557" y="3739029"/>
        <a:ext cx="1255246" cy="608686"/>
      </dsp:txXfrm>
    </dsp:sp>
    <dsp:sp modelId="{F6C93811-CA1A-490A-96EE-F9392F4C2E1D}">
      <dsp:nvSpPr>
        <dsp:cNvPr id="0" name=""/>
        <dsp:cNvSpPr/>
      </dsp:nvSpPr>
      <dsp:spPr>
        <a:xfrm rot="3310531">
          <a:off x="7010115" y="4403762"/>
          <a:ext cx="905761" cy="22763"/>
        </a:xfrm>
        <a:custGeom>
          <a:avLst/>
          <a:gdLst/>
          <a:ahLst/>
          <a:cxnLst/>
          <a:rect l="0" t="0" r="0" b="0"/>
          <a:pathLst>
            <a:path>
              <a:moveTo>
                <a:pt x="0" y="11381"/>
              </a:moveTo>
              <a:lnTo>
                <a:pt x="905761" y="11381"/>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7440352" y="4392500"/>
        <a:ext cx="45288" cy="45288"/>
      </dsp:txXfrm>
    </dsp:sp>
    <dsp:sp modelId="{58884A33-86BF-448C-8D25-12846BE9475B}">
      <dsp:nvSpPr>
        <dsp:cNvPr id="0" name=""/>
        <dsp:cNvSpPr/>
      </dsp:nvSpPr>
      <dsp:spPr>
        <a:xfrm>
          <a:off x="7721620" y="4463636"/>
          <a:ext cx="1293120" cy="64656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zh-CN" altLang="en-US" sz="1400" kern="1200" smtClean="0"/>
            <a:t>驱动部分</a:t>
          </a:r>
          <a:r>
            <a:rPr lang="en-US" altLang="zh-CN" sz="1400" kern="1200" smtClean="0"/>
            <a:t>-</a:t>
          </a:r>
          <a:r>
            <a:rPr lang="zh-CN" altLang="en-US" sz="1400" kern="1200" smtClean="0"/>
            <a:t>控制部分</a:t>
          </a:r>
          <a:endParaRPr lang="zh-CN" sz="1400" kern="1200" dirty="0"/>
        </a:p>
      </dsp:txBody>
      <dsp:txXfrm>
        <a:off x="7740557" y="4482573"/>
        <a:ext cx="1255246" cy="6086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F055A-41F5-4D0A-B5CC-50B55D1961EE}">
      <dsp:nvSpPr>
        <dsp:cNvPr id="0" name=""/>
        <dsp:cNvSpPr/>
      </dsp:nvSpPr>
      <dsp:spPr>
        <a:xfrm>
          <a:off x="4155" y="2035720"/>
          <a:ext cx="1362174" cy="68108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zh-CN" altLang="en-US" sz="1500" kern="1200" smtClean="0"/>
            <a:t>器材调研选择</a:t>
          </a:r>
          <a:endParaRPr lang="zh-CN" sz="1500" kern="1200" dirty="0"/>
        </a:p>
      </dsp:txBody>
      <dsp:txXfrm>
        <a:off x="24103" y="2055668"/>
        <a:ext cx="1322278" cy="641191"/>
      </dsp:txXfrm>
    </dsp:sp>
    <dsp:sp modelId="{3F504926-B2BC-4F23-BE99-DC46A377CDCC}">
      <dsp:nvSpPr>
        <dsp:cNvPr id="0" name=""/>
        <dsp:cNvSpPr/>
      </dsp:nvSpPr>
      <dsp:spPr>
        <a:xfrm rot="17692822">
          <a:off x="991228" y="1775928"/>
          <a:ext cx="1295073" cy="25795"/>
        </a:xfrm>
        <a:custGeom>
          <a:avLst/>
          <a:gdLst/>
          <a:ahLst/>
          <a:cxnLst/>
          <a:rect l="0" t="0" r="0" b="0"/>
          <a:pathLst>
            <a:path>
              <a:moveTo>
                <a:pt x="0" y="12897"/>
              </a:moveTo>
              <a:lnTo>
                <a:pt x="1295073" y="12897"/>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606388" y="1756449"/>
        <a:ext cx="64753" cy="64753"/>
      </dsp:txXfrm>
    </dsp:sp>
    <dsp:sp modelId="{9557BF29-01FC-4825-A8C8-01211DDD836F}">
      <dsp:nvSpPr>
        <dsp:cNvPr id="0" name=""/>
        <dsp:cNvSpPr/>
      </dsp:nvSpPr>
      <dsp:spPr>
        <a:xfrm>
          <a:off x="1911200" y="860844"/>
          <a:ext cx="1362174" cy="68108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zh-CN" altLang="en-US" sz="1500" kern="1200" smtClean="0"/>
            <a:t>声波反射导管</a:t>
          </a:r>
          <a:endParaRPr lang="zh-CN" sz="1500" kern="1200" dirty="0"/>
        </a:p>
      </dsp:txBody>
      <dsp:txXfrm>
        <a:off x="1931148" y="880792"/>
        <a:ext cx="1322278" cy="641191"/>
      </dsp:txXfrm>
    </dsp:sp>
    <dsp:sp modelId="{0796B1B7-CE66-4473-BE70-B00BCDEA57DE}">
      <dsp:nvSpPr>
        <dsp:cNvPr id="0" name=""/>
        <dsp:cNvSpPr/>
      </dsp:nvSpPr>
      <dsp:spPr>
        <a:xfrm rot="19457599">
          <a:off x="1303260" y="2167553"/>
          <a:ext cx="671009" cy="25795"/>
        </a:xfrm>
        <a:custGeom>
          <a:avLst/>
          <a:gdLst/>
          <a:ahLst/>
          <a:cxnLst/>
          <a:rect l="0" t="0" r="0" b="0"/>
          <a:pathLst>
            <a:path>
              <a:moveTo>
                <a:pt x="0" y="12897"/>
              </a:moveTo>
              <a:lnTo>
                <a:pt x="671009" y="12897"/>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621990" y="2163676"/>
        <a:ext cx="33550" cy="33550"/>
      </dsp:txXfrm>
    </dsp:sp>
    <dsp:sp modelId="{D50DEDC3-B08E-46DD-881F-F26E65FB3035}">
      <dsp:nvSpPr>
        <dsp:cNvPr id="0" name=""/>
        <dsp:cNvSpPr/>
      </dsp:nvSpPr>
      <dsp:spPr>
        <a:xfrm>
          <a:off x="1911200" y="1644095"/>
          <a:ext cx="1362174" cy="68108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zh-CN" altLang="en-US" sz="1500" kern="1200" smtClean="0"/>
            <a:t>动力部分</a:t>
          </a:r>
          <a:endParaRPr lang="zh-CN" sz="1500" kern="1200" dirty="0"/>
        </a:p>
      </dsp:txBody>
      <dsp:txXfrm>
        <a:off x="1931148" y="1664043"/>
        <a:ext cx="1322278" cy="641191"/>
      </dsp:txXfrm>
    </dsp:sp>
    <dsp:sp modelId="{27272DAF-F9A4-40CC-B73D-00BFC93AFF1C}">
      <dsp:nvSpPr>
        <dsp:cNvPr id="0" name=""/>
        <dsp:cNvSpPr/>
      </dsp:nvSpPr>
      <dsp:spPr>
        <a:xfrm rot="2142401">
          <a:off x="1303260" y="2559178"/>
          <a:ext cx="671009" cy="25795"/>
        </a:xfrm>
        <a:custGeom>
          <a:avLst/>
          <a:gdLst/>
          <a:ahLst/>
          <a:cxnLst/>
          <a:rect l="0" t="0" r="0" b="0"/>
          <a:pathLst>
            <a:path>
              <a:moveTo>
                <a:pt x="0" y="12897"/>
              </a:moveTo>
              <a:lnTo>
                <a:pt x="671009" y="12897"/>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621990" y="2555301"/>
        <a:ext cx="33550" cy="33550"/>
      </dsp:txXfrm>
    </dsp:sp>
    <dsp:sp modelId="{05D571D1-F999-4F9B-ADB8-FE65F436B64D}">
      <dsp:nvSpPr>
        <dsp:cNvPr id="0" name=""/>
        <dsp:cNvSpPr/>
      </dsp:nvSpPr>
      <dsp:spPr>
        <a:xfrm>
          <a:off x="1911200" y="2427345"/>
          <a:ext cx="1362174" cy="68108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zh-CN" altLang="en-US" sz="1500" kern="1200" smtClean="0"/>
            <a:t>驱动部分</a:t>
          </a:r>
          <a:endParaRPr lang="zh-CN" sz="1500" kern="1200" dirty="0"/>
        </a:p>
      </dsp:txBody>
      <dsp:txXfrm>
        <a:off x="1931148" y="2447293"/>
        <a:ext cx="1322278" cy="641191"/>
      </dsp:txXfrm>
    </dsp:sp>
    <dsp:sp modelId="{DEE5DCDE-EED5-4A55-BC7C-6ED777090682}">
      <dsp:nvSpPr>
        <dsp:cNvPr id="0" name=""/>
        <dsp:cNvSpPr/>
      </dsp:nvSpPr>
      <dsp:spPr>
        <a:xfrm>
          <a:off x="3273375" y="2754991"/>
          <a:ext cx="544869" cy="25795"/>
        </a:xfrm>
        <a:custGeom>
          <a:avLst/>
          <a:gdLst/>
          <a:ahLst/>
          <a:cxnLst/>
          <a:rect l="0" t="0" r="0" b="0"/>
          <a:pathLst>
            <a:path>
              <a:moveTo>
                <a:pt x="0" y="12897"/>
              </a:moveTo>
              <a:lnTo>
                <a:pt x="544869" y="12897"/>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532188" y="2754267"/>
        <a:ext cx="27243" cy="27243"/>
      </dsp:txXfrm>
    </dsp:sp>
    <dsp:sp modelId="{5098F3C6-ACA8-47A9-A9DE-50222A364C91}">
      <dsp:nvSpPr>
        <dsp:cNvPr id="0" name=""/>
        <dsp:cNvSpPr/>
      </dsp:nvSpPr>
      <dsp:spPr>
        <a:xfrm>
          <a:off x="3818245" y="2427345"/>
          <a:ext cx="1362174" cy="68108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zh-CN" altLang="en-US" sz="1500" kern="1200" smtClean="0"/>
            <a:t>与动力装置相匹配</a:t>
          </a:r>
          <a:endParaRPr lang="zh-CN" sz="1500" kern="1200" dirty="0"/>
        </a:p>
      </dsp:txBody>
      <dsp:txXfrm>
        <a:off x="3838193" y="2447293"/>
        <a:ext cx="1322278" cy="641191"/>
      </dsp:txXfrm>
    </dsp:sp>
    <dsp:sp modelId="{8646C155-52F4-40EE-9F61-5E24488AF718}">
      <dsp:nvSpPr>
        <dsp:cNvPr id="0" name=""/>
        <dsp:cNvSpPr/>
      </dsp:nvSpPr>
      <dsp:spPr>
        <a:xfrm rot="3907178">
          <a:off x="991228" y="2950803"/>
          <a:ext cx="1295073" cy="25795"/>
        </a:xfrm>
        <a:custGeom>
          <a:avLst/>
          <a:gdLst/>
          <a:ahLst/>
          <a:cxnLst/>
          <a:rect l="0" t="0" r="0" b="0"/>
          <a:pathLst>
            <a:path>
              <a:moveTo>
                <a:pt x="0" y="12897"/>
              </a:moveTo>
              <a:lnTo>
                <a:pt x="1295073" y="12897"/>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606388" y="2931325"/>
        <a:ext cx="64753" cy="64753"/>
      </dsp:txXfrm>
    </dsp:sp>
    <dsp:sp modelId="{EF7F0786-D505-44DA-BD61-0A4DDF992487}">
      <dsp:nvSpPr>
        <dsp:cNvPr id="0" name=""/>
        <dsp:cNvSpPr/>
      </dsp:nvSpPr>
      <dsp:spPr>
        <a:xfrm>
          <a:off x="1911200" y="3210596"/>
          <a:ext cx="1362174" cy="68108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zh-CN" altLang="en-US" sz="1500" kern="1200" smtClean="0"/>
            <a:t>控制部分</a:t>
          </a:r>
          <a:endParaRPr lang="zh-CN" sz="1500" kern="1200" dirty="0"/>
        </a:p>
      </dsp:txBody>
      <dsp:txXfrm>
        <a:off x="1931148" y="3230544"/>
        <a:ext cx="1322278" cy="641191"/>
      </dsp:txXfrm>
    </dsp:sp>
    <dsp:sp modelId="{B10EB832-7719-4547-9475-B498849EF017}">
      <dsp:nvSpPr>
        <dsp:cNvPr id="0" name=""/>
        <dsp:cNvSpPr/>
      </dsp:nvSpPr>
      <dsp:spPr>
        <a:xfrm>
          <a:off x="3273375" y="3538241"/>
          <a:ext cx="544869" cy="25795"/>
        </a:xfrm>
        <a:custGeom>
          <a:avLst/>
          <a:gdLst/>
          <a:ahLst/>
          <a:cxnLst/>
          <a:rect l="0" t="0" r="0" b="0"/>
          <a:pathLst>
            <a:path>
              <a:moveTo>
                <a:pt x="0" y="12897"/>
              </a:moveTo>
              <a:lnTo>
                <a:pt x="544869" y="12897"/>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532188" y="3537517"/>
        <a:ext cx="27243" cy="27243"/>
      </dsp:txXfrm>
    </dsp:sp>
    <dsp:sp modelId="{4A243CFF-FD8A-44C8-AF67-AABC3A7DFF88}">
      <dsp:nvSpPr>
        <dsp:cNvPr id="0" name=""/>
        <dsp:cNvSpPr/>
      </dsp:nvSpPr>
      <dsp:spPr>
        <a:xfrm>
          <a:off x="3818245" y="3210596"/>
          <a:ext cx="1362174" cy="68108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zh-CN" altLang="en-US" sz="1500" kern="1200" smtClean="0"/>
            <a:t>基于</a:t>
          </a:r>
          <a:r>
            <a:rPr lang="en-US" altLang="zh-CN" sz="1500" kern="1200" smtClean="0"/>
            <a:t>51</a:t>
          </a:r>
          <a:r>
            <a:rPr lang="zh-CN" altLang="en-US" sz="1500" kern="1200" smtClean="0"/>
            <a:t>单片机的脉冲发生器</a:t>
          </a:r>
          <a:endParaRPr lang="zh-CN" sz="1500" kern="1200" dirty="0"/>
        </a:p>
      </dsp:txBody>
      <dsp:txXfrm>
        <a:off x="3838193" y="3230544"/>
        <a:ext cx="1322278" cy="6411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F055A-41F5-4D0A-B5CC-50B55D1961EE}">
      <dsp:nvSpPr>
        <dsp:cNvPr id="0" name=""/>
        <dsp:cNvSpPr/>
      </dsp:nvSpPr>
      <dsp:spPr>
        <a:xfrm>
          <a:off x="914084" y="2273882"/>
          <a:ext cx="1129607" cy="56480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zh-CN" altLang="en-US" sz="2100" kern="1200" smtClean="0"/>
            <a:t>动力部分</a:t>
          </a:r>
          <a:endParaRPr lang="zh-CN" sz="2100" kern="1200" dirty="0"/>
        </a:p>
      </dsp:txBody>
      <dsp:txXfrm>
        <a:off x="930627" y="2290425"/>
        <a:ext cx="1096521" cy="531717"/>
      </dsp:txXfrm>
    </dsp:sp>
    <dsp:sp modelId="{3F504926-B2BC-4F23-BE99-DC46A377CDCC}">
      <dsp:nvSpPr>
        <dsp:cNvPr id="0" name=""/>
        <dsp:cNvSpPr/>
      </dsp:nvSpPr>
      <dsp:spPr>
        <a:xfrm rot="17350740">
          <a:off x="1581920" y="1896816"/>
          <a:ext cx="1375387" cy="19885"/>
        </a:xfrm>
        <a:custGeom>
          <a:avLst/>
          <a:gdLst/>
          <a:ahLst/>
          <a:cxnLst/>
          <a:rect l="0" t="0" r="0" b="0"/>
          <a:pathLst>
            <a:path>
              <a:moveTo>
                <a:pt x="0" y="9942"/>
              </a:moveTo>
              <a:lnTo>
                <a:pt x="1375387" y="9942"/>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235229" y="1872374"/>
        <a:ext cx="68769" cy="68769"/>
      </dsp:txXfrm>
    </dsp:sp>
    <dsp:sp modelId="{9557BF29-01FC-4825-A8C8-01211DDD836F}">
      <dsp:nvSpPr>
        <dsp:cNvPr id="0" name=""/>
        <dsp:cNvSpPr/>
      </dsp:nvSpPr>
      <dsp:spPr>
        <a:xfrm>
          <a:off x="2495536" y="974832"/>
          <a:ext cx="1129607" cy="56480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zh-CN" altLang="en-US" sz="2100" kern="1200" smtClean="0"/>
            <a:t>步进</a:t>
          </a:r>
          <a:endParaRPr lang="zh-CN" sz="2100" kern="1200" dirty="0"/>
        </a:p>
      </dsp:txBody>
      <dsp:txXfrm>
        <a:off x="2512079" y="991375"/>
        <a:ext cx="1096521" cy="531717"/>
      </dsp:txXfrm>
    </dsp:sp>
    <dsp:sp modelId="{7B738211-E914-48A3-873C-B407146C756F}">
      <dsp:nvSpPr>
        <dsp:cNvPr id="0" name=""/>
        <dsp:cNvSpPr/>
      </dsp:nvSpPr>
      <dsp:spPr>
        <a:xfrm rot="17692822">
          <a:off x="3314083" y="760148"/>
          <a:ext cx="1073963" cy="19885"/>
        </a:xfrm>
        <a:custGeom>
          <a:avLst/>
          <a:gdLst/>
          <a:ahLst/>
          <a:cxnLst/>
          <a:rect l="0" t="0" r="0" b="0"/>
          <a:pathLst>
            <a:path>
              <a:moveTo>
                <a:pt x="0" y="9942"/>
              </a:moveTo>
              <a:lnTo>
                <a:pt x="1073963" y="994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824216" y="743242"/>
        <a:ext cx="53698" cy="53698"/>
      </dsp:txXfrm>
    </dsp:sp>
    <dsp:sp modelId="{99D9A9B5-BC0F-4072-BB97-CE3474535D5C}">
      <dsp:nvSpPr>
        <dsp:cNvPr id="0" name=""/>
        <dsp:cNvSpPr/>
      </dsp:nvSpPr>
      <dsp:spPr>
        <a:xfrm>
          <a:off x="4076987" y="546"/>
          <a:ext cx="1129607" cy="56480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zh-CN" altLang="en-US" sz="2100" kern="1200" smtClean="0"/>
            <a:t>推杆</a:t>
          </a:r>
          <a:endParaRPr lang="zh-CN" sz="2100" kern="1200" dirty="0"/>
        </a:p>
      </dsp:txBody>
      <dsp:txXfrm>
        <a:off x="4093530" y="17089"/>
        <a:ext cx="1096521" cy="531717"/>
      </dsp:txXfrm>
    </dsp:sp>
    <dsp:sp modelId="{AFF0295D-6272-4B6D-B81F-74421F34B937}">
      <dsp:nvSpPr>
        <dsp:cNvPr id="0" name=""/>
        <dsp:cNvSpPr/>
      </dsp:nvSpPr>
      <dsp:spPr>
        <a:xfrm rot="19457599">
          <a:off x="3572842" y="1084911"/>
          <a:ext cx="556446" cy="19885"/>
        </a:xfrm>
        <a:custGeom>
          <a:avLst/>
          <a:gdLst/>
          <a:ahLst/>
          <a:cxnLst/>
          <a:rect l="0" t="0" r="0" b="0"/>
          <a:pathLst>
            <a:path>
              <a:moveTo>
                <a:pt x="0" y="9942"/>
              </a:moveTo>
              <a:lnTo>
                <a:pt x="556446" y="994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837154" y="1080942"/>
        <a:ext cx="27822" cy="27822"/>
      </dsp:txXfrm>
    </dsp:sp>
    <dsp:sp modelId="{B55549A7-74BD-4F49-B63F-344B0B2C58A7}">
      <dsp:nvSpPr>
        <dsp:cNvPr id="0" name=""/>
        <dsp:cNvSpPr/>
      </dsp:nvSpPr>
      <dsp:spPr>
        <a:xfrm>
          <a:off x="4076987" y="650070"/>
          <a:ext cx="1129607" cy="56480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zh-CN" altLang="en-US" sz="2100" kern="1200" smtClean="0"/>
            <a:t>电机</a:t>
          </a:r>
          <a:endParaRPr lang="zh-CN" sz="2100" kern="1200" dirty="0"/>
        </a:p>
      </dsp:txBody>
      <dsp:txXfrm>
        <a:off x="4093530" y="666613"/>
        <a:ext cx="1096521" cy="531717"/>
      </dsp:txXfrm>
    </dsp:sp>
    <dsp:sp modelId="{801F3F20-1222-4DDA-A0C5-98379C5BCA05}">
      <dsp:nvSpPr>
        <dsp:cNvPr id="0" name=""/>
        <dsp:cNvSpPr/>
      </dsp:nvSpPr>
      <dsp:spPr>
        <a:xfrm rot="2142401">
          <a:off x="3572842" y="1409673"/>
          <a:ext cx="556446" cy="19885"/>
        </a:xfrm>
        <a:custGeom>
          <a:avLst/>
          <a:gdLst/>
          <a:ahLst/>
          <a:cxnLst/>
          <a:rect l="0" t="0" r="0" b="0"/>
          <a:pathLst>
            <a:path>
              <a:moveTo>
                <a:pt x="0" y="9942"/>
              </a:moveTo>
              <a:lnTo>
                <a:pt x="556446" y="994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837154" y="1405704"/>
        <a:ext cx="27822" cy="27822"/>
      </dsp:txXfrm>
    </dsp:sp>
    <dsp:sp modelId="{C3EB1BDA-7A64-4504-93C9-E8F12E8C794A}">
      <dsp:nvSpPr>
        <dsp:cNvPr id="0" name=""/>
        <dsp:cNvSpPr/>
      </dsp:nvSpPr>
      <dsp:spPr>
        <a:xfrm>
          <a:off x="4076987" y="1299595"/>
          <a:ext cx="1129607" cy="56480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zh-CN" altLang="en-US" sz="2100" kern="1200" smtClean="0"/>
            <a:t>滑台</a:t>
          </a:r>
          <a:endParaRPr lang="zh-CN" sz="2100" kern="1200" dirty="0"/>
        </a:p>
      </dsp:txBody>
      <dsp:txXfrm>
        <a:off x="4093530" y="1316138"/>
        <a:ext cx="1096521" cy="531717"/>
      </dsp:txXfrm>
    </dsp:sp>
    <dsp:sp modelId="{6910527F-395A-44DF-9C80-8178D62D7301}">
      <dsp:nvSpPr>
        <dsp:cNvPr id="0" name=""/>
        <dsp:cNvSpPr/>
      </dsp:nvSpPr>
      <dsp:spPr>
        <a:xfrm rot="3907178">
          <a:off x="3314083" y="1734435"/>
          <a:ext cx="1073963" cy="19885"/>
        </a:xfrm>
        <a:custGeom>
          <a:avLst/>
          <a:gdLst/>
          <a:ahLst/>
          <a:cxnLst/>
          <a:rect l="0" t="0" r="0" b="0"/>
          <a:pathLst>
            <a:path>
              <a:moveTo>
                <a:pt x="0" y="9942"/>
              </a:moveTo>
              <a:lnTo>
                <a:pt x="1073963" y="994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824216" y="1717529"/>
        <a:ext cx="53698" cy="53698"/>
      </dsp:txXfrm>
    </dsp:sp>
    <dsp:sp modelId="{6641CD91-0394-44B4-B2B3-3C46D8104114}">
      <dsp:nvSpPr>
        <dsp:cNvPr id="0" name=""/>
        <dsp:cNvSpPr/>
      </dsp:nvSpPr>
      <dsp:spPr>
        <a:xfrm>
          <a:off x="4076987" y="1949119"/>
          <a:ext cx="1129607" cy="56480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zh-CN" altLang="en-US" sz="2100" kern="1200" smtClean="0"/>
            <a:t>舵机</a:t>
          </a:r>
          <a:endParaRPr lang="zh-CN" sz="2100" kern="1200" dirty="0"/>
        </a:p>
      </dsp:txBody>
      <dsp:txXfrm>
        <a:off x="4093530" y="1965662"/>
        <a:ext cx="1096521" cy="531717"/>
      </dsp:txXfrm>
    </dsp:sp>
    <dsp:sp modelId="{0796B1B7-CE66-4473-BE70-B00BCDEA57DE}">
      <dsp:nvSpPr>
        <dsp:cNvPr id="0" name=""/>
        <dsp:cNvSpPr/>
      </dsp:nvSpPr>
      <dsp:spPr>
        <a:xfrm rot="4249260">
          <a:off x="1581920" y="3195865"/>
          <a:ext cx="1375387" cy="19885"/>
        </a:xfrm>
        <a:custGeom>
          <a:avLst/>
          <a:gdLst/>
          <a:ahLst/>
          <a:cxnLst/>
          <a:rect l="0" t="0" r="0" b="0"/>
          <a:pathLst>
            <a:path>
              <a:moveTo>
                <a:pt x="0" y="9942"/>
              </a:moveTo>
              <a:lnTo>
                <a:pt x="1375387" y="9942"/>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235229" y="3171423"/>
        <a:ext cx="68769" cy="68769"/>
      </dsp:txXfrm>
    </dsp:sp>
    <dsp:sp modelId="{D50DEDC3-B08E-46DD-881F-F26E65FB3035}">
      <dsp:nvSpPr>
        <dsp:cNvPr id="0" name=""/>
        <dsp:cNvSpPr/>
      </dsp:nvSpPr>
      <dsp:spPr>
        <a:xfrm>
          <a:off x="2495536" y="3572931"/>
          <a:ext cx="1129607" cy="56480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zh-CN" altLang="en-US" sz="2100" kern="1200" smtClean="0"/>
            <a:t>非步进</a:t>
          </a:r>
          <a:endParaRPr lang="zh-CN" sz="2100" kern="1200" dirty="0"/>
        </a:p>
      </dsp:txBody>
      <dsp:txXfrm>
        <a:off x="2512079" y="3589474"/>
        <a:ext cx="1096521" cy="531717"/>
      </dsp:txXfrm>
    </dsp:sp>
    <dsp:sp modelId="{750BAE68-AEB6-4790-A855-EF3CE9395502}">
      <dsp:nvSpPr>
        <dsp:cNvPr id="0" name=""/>
        <dsp:cNvSpPr/>
      </dsp:nvSpPr>
      <dsp:spPr>
        <a:xfrm rot="17692822">
          <a:off x="3314083" y="3358247"/>
          <a:ext cx="1073963" cy="19885"/>
        </a:xfrm>
        <a:custGeom>
          <a:avLst/>
          <a:gdLst/>
          <a:ahLst/>
          <a:cxnLst/>
          <a:rect l="0" t="0" r="0" b="0"/>
          <a:pathLst>
            <a:path>
              <a:moveTo>
                <a:pt x="0" y="9942"/>
              </a:moveTo>
              <a:lnTo>
                <a:pt x="1073963" y="994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824216" y="3341340"/>
        <a:ext cx="53698" cy="53698"/>
      </dsp:txXfrm>
    </dsp:sp>
    <dsp:sp modelId="{2742C5D3-7572-472C-B408-7DFC46056D0C}">
      <dsp:nvSpPr>
        <dsp:cNvPr id="0" name=""/>
        <dsp:cNvSpPr/>
      </dsp:nvSpPr>
      <dsp:spPr>
        <a:xfrm>
          <a:off x="4076987" y="2598644"/>
          <a:ext cx="1129607" cy="56480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zh-CN" altLang="en-US" sz="2100" kern="1200" smtClean="0"/>
            <a:t>推杆</a:t>
          </a:r>
          <a:endParaRPr lang="zh-CN" sz="2100" kern="1200" dirty="0"/>
        </a:p>
      </dsp:txBody>
      <dsp:txXfrm>
        <a:off x="4093530" y="2615187"/>
        <a:ext cx="1096521" cy="531717"/>
      </dsp:txXfrm>
    </dsp:sp>
    <dsp:sp modelId="{9F84E401-DBCB-4DDE-A5DF-E35BCB11D665}">
      <dsp:nvSpPr>
        <dsp:cNvPr id="0" name=""/>
        <dsp:cNvSpPr/>
      </dsp:nvSpPr>
      <dsp:spPr>
        <a:xfrm rot="19457599">
          <a:off x="3572842" y="3683009"/>
          <a:ext cx="556446" cy="19885"/>
        </a:xfrm>
        <a:custGeom>
          <a:avLst/>
          <a:gdLst/>
          <a:ahLst/>
          <a:cxnLst/>
          <a:rect l="0" t="0" r="0" b="0"/>
          <a:pathLst>
            <a:path>
              <a:moveTo>
                <a:pt x="0" y="9942"/>
              </a:moveTo>
              <a:lnTo>
                <a:pt x="556446" y="994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837154" y="3679040"/>
        <a:ext cx="27822" cy="27822"/>
      </dsp:txXfrm>
    </dsp:sp>
    <dsp:sp modelId="{7DD221E5-8709-4B30-9C8C-1F3A8DA955C6}">
      <dsp:nvSpPr>
        <dsp:cNvPr id="0" name=""/>
        <dsp:cNvSpPr/>
      </dsp:nvSpPr>
      <dsp:spPr>
        <a:xfrm>
          <a:off x="4076987" y="3248168"/>
          <a:ext cx="1129607" cy="56480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zh-CN" altLang="en-US" sz="2100" kern="1200" smtClean="0"/>
            <a:t>电机</a:t>
          </a:r>
          <a:endParaRPr lang="zh-CN" sz="2100" kern="1200" dirty="0"/>
        </a:p>
      </dsp:txBody>
      <dsp:txXfrm>
        <a:off x="4093530" y="3264711"/>
        <a:ext cx="1096521" cy="531717"/>
      </dsp:txXfrm>
    </dsp:sp>
    <dsp:sp modelId="{428F6FFA-779E-4D79-996D-661401D792DC}">
      <dsp:nvSpPr>
        <dsp:cNvPr id="0" name=""/>
        <dsp:cNvSpPr/>
      </dsp:nvSpPr>
      <dsp:spPr>
        <a:xfrm rot="2142401">
          <a:off x="3572842" y="4007771"/>
          <a:ext cx="556446" cy="19885"/>
        </a:xfrm>
        <a:custGeom>
          <a:avLst/>
          <a:gdLst/>
          <a:ahLst/>
          <a:cxnLst/>
          <a:rect l="0" t="0" r="0" b="0"/>
          <a:pathLst>
            <a:path>
              <a:moveTo>
                <a:pt x="0" y="9942"/>
              </a:moveTo>
              <a:lnTo>
                <a:pt x="556446" y="994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837154" y="4003803"/>
        <a:ext cx="27822" cy="27822"/>
      </dsp:txXfrm>
    </dsp:sp>
    <dsp:sp modelId="{65A4B3C2-A10F-45A8-9C21-4CF874C7C03E}">
      <dsp:nvSpPr>
        <dsp:cNvPr id="0" name=""/>
        <dsp:cNvSpPr/>
      </dsp:nvSpPr>
      <dsp:spPr>
        <a:xfrm>
          <a:off x="4076987" y="3897693"/>
          <a:ext cx="1129607" cy="56480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zh-CN" altLang="en-US" sz="2100" kern="1200" smtClean="0"/>
            <a:t>滑台</a:t>
          </a:r>
          <a:endParaRPr lang="zh-CN" sz="2100" kern="1200" dirty="0"/>
        </a:p>
      </dsp:txBody>
      <dsp:txXfrm>
        <a:off x="4093530" y="3914236"/>
        <a:ext cx="1096521" cy="531717"/>
      </dsp:txXfrm>
    </dsp:sp>
    <dsp:sp modelId="{5D17B0A8-CEE3-4847-A4FA-307E7D4A760F}">
      <dsp:nvSpPr>
        <dsp:cNvPr id="0" name=""/>
        <dsp:cNvSpPr/>
      </dsp:nvSpPr>
      <dsp:spPr>
        <a:xfrm rot="3907178">
          <a:off x="3314083" y="4332533"/>
          <a:ext cx="1073963" cy="19885"/>
        </a:xfrm>
        <a:custGeom>
          <a:avLst/>
          <a:gdLst/>
          <a:ahLst/>
          <a:cxnLst/>
          <a:rect l="0" t="0" r="0" b="0"/>
          <a:pathLst>
            <a:path>
              <a:moveTo>
                <a:pt x="0" y="9942"/>
              </a:moveTo>
              <a:lnTo>
                <a:pt x="1073963" y="994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824216" y="4315627"/>
        <a:ext cx="53698" cy="53698"/>
      </dsp:txXfrm>
    </dsp:sp>
    <dsp:sp modelId="{E527B20B-C15F-41E8-925E-85F0AF8A3441}">
      <dsp:nvSpPr>
        <dsp:cNvPr id="0" name=""/>
        <dsp:cNvSpPr/>
      </dsp:nvSpPr>
      <dsp:spPr>
        <a:xfrm>
          <a:off x="4076987" y="4547217"/>
          <a:ext cx="1129607" cy="56480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zh-CN" altLang="en-US" sz="2100" kern="1200" smtClean="0"/>
            <a:t>舵机</a:t>
          </a:r>
          <a:endParaRPr lang="zh-CN" sz="2100" kern="1200" dirty="0"/>
        </a:p>
      </dsp:txBody>
      <dsp:txXfrm>
        <a:off x="4093530" y="4563760"/>
        <a:ext cx="1096521" cy="5317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5280A-E323-4F90-AD6E-FE14FAAD52A1}">
      <dsp:nvSpPr>
        <dsp:cNvPr id="0" name=""/>
        <dsp:cNvSpPr/>
      </dsp:nvSpPr>
      <dsp:spPr>
        <a:xfrm>
          <a:off x="812661" y="2039371"/>
          <a:ext cx="2182964" cy="4852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Calibri" panose="020F0502020204030204"/>
              <a:ea typeface="宋体" panose="02010600030101010101" charset="-122"/>
              <a:cs typeface="+mn-cs"/>
            </a:rPr>
            <a:t>动力部分</a:t>
          </a:r>
          <a:endParaRPr lang="zh-CN" altLang="en-US" sz="2000" kern="1200" dirty="0">
            <a:latin typeface="Calibri" panose="020F0502020204030204"/>
            <a:ea typeface="宋体" panose="02010600030101010101" charset="-122"/>
            <a:cs typeface="+mn-cs"/>
          </a:endParaRPr>
        </a:p>
      </dsp:txBody>
      <dsp:txXfrm>
        <a:off x="826874" y="2053584"/>
        <a:ext cx="2154538" cy="456828"/>
      </dsp:txXfrm>
    </dsp:sp>
    <dsp:sp modelId="{6154BF86-8DD5-4845-9183-16DAF81A3563}">
      <dsp:nvSpPr>
        <dsp:cNvPr id="0" name=""/>
        <dsp:cNvSpPr/>
      </dsp:nvSpPr>
      <dsp:spPr>
        <a:xfrm rot="18142046">
          <a:off x="2665045" y="1671136"/>
          <a:ext cx="1422913" cy="19885"/>
        </a:xfrm>
        <a:custGeom>
          <a:avLst/>
          <a:gdLst/>
          <a:ahLst/>
          <a:cxnLst/>
          <a:rect l="0" t="0" r="0" b="0"/>
          <a:pathLst>
            <a:path>
              <a:moveTo>
                <a:pt x="0" y="21137"/>
              </a:moveTo>
              <a:lnTo>
                <a:pt x="1052989" y="21137"/>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ysClr val="windowText" lastClr="000000">
                <a:hueOff val="0"/>
                <a:satOff val="0"/>
                <a:lumOff val="0"/>
                <a:alphaOff val="0"/>
              </a:sysClr>
            </a:solidFill>
            <a:latin typeface="Calibri" panose="020F0502020204030204"/>
            <a:ea typeface="宋体" panose="02010600030101010101" charset="-122"/>
            <a:cs typeface="+mn-cs"/>
          </a:endParaRPr>
        </a:p>
      </dsp:txBody>
      <dsp:txXfrm>
        <a:off x="3340929" y="1645506"/>
        <a:ext cx="71145" cy="71145"/>
      </dsp:txXfrm>
    </dsp:sp>
    <dsp:sp modelId="{A8FC8829-477B-4A64-A159-01828BCBC933}">
      <dsp:nvSpPr>
        <dsp:cNvPr id="0" name=""/>
        <dsp:cNvSpPr/>
      </dsp:nvSpPr>
      <dsp:spPr>
        <a:xfrm>
          <a:off x="3757377" y="837532"/>
          <a:ext cx="970508" cy="4852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Calibri" panose="020F0502020204030204"/>
              <a:ea typeface="宋体" panose="02010600030101010101" charset="-122"/>
              <a:cs typeface="+mn-cs"/>
            </a:rPr>
            <a:t>步进</a:t>
          </a:r>
          <a:endParaRPr lang="zh-CN" altLang="en-US" sz="2000" kern="1200" dirty="0">
            <a:latin typeface="Calibri" panose="020F0502020204030204"/>
            <a:ea typeface="宋体" panose="02010600030101010101" charset="-122"/>
            <a:cs typeface="+mn-cs"/>
          </a:endParaRPr>
        </a:p>
      </dsp:txBody>
      <dsp:txXfrm>
        <a:off x="3771590" y="851745"/>
        <a:ext cx="942082" cy="456828"/>
      </dsp:txXfrm>
    </dsp:sp>
    <dsp:sp modelId="{4F879F44-A901-45C1-9BE3-E12E4BAE76DC}">
      <dsp:nvSpPr>
        <dsp:cNvPr id="0" name=""/>
        <dsp:cNvSpPr/>
      </dsp:nvSpPr>
      <dsp:spPr>
        <a:xfrm rot="17692822">
          <a:off x="4460637" y="651685"/>
          <a:ext cx="922700" cy="19885"/>
        </a:xfrm>
        <a:custGeom>
          <a:avLst/>
          <a:gdLst/>
          <a:ahLst/>
          <a:cxnLst/>
          <a:rect l="0" t="0" r="0" b="0"/>
          <a:pathLst>
            <a:path>
              <a:moveTo>
                <a:pt x="0" y="9942"/>
              </a:moveTo>
              <a:lnTo>
                <a:pt x="922700" y="994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898920" y="638560"/>
        <a:ext cx="46135" cy="46135"/>
      </dsp:txXfrm>
    </dsp:sp>
    <dsp:sp modelId="{14D80EDF-3938-4C73-8025-F60F9CA2C92E}">
      <dsp:nvSpPr>
        <dsp:cNvPr id="0" name=""/>
        <dsp:cNvSpPr/>
      </dsp:nvSpPr>
      <dsp:spPr>
        <a:xfrm>
          <a:off x="5116089" y="469"/>
          <a:ext cx="970508" cy="4852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a:t>推杆</a:t>
          </a:r>
        </a:p>
      </dsp:txBody>
      <dsp:txXfrm>
        <a:off x="5130302" y="14682"/>
        <a:ext cx="942082" cy="456828"/>
      </dsp:txXfrm>
    </dsp:sp>
    <dsp:sp modelId="{A3DECD4E-1C62-4651-A110-DB03475D6BC6}">
      <dsp:nvSpPr>
        <dsp:cNvPr id="0" name=""/>
        <dsp:cNvSpPr/>
      </dsp:nvSpPr>
      <dsp:spPr>
        <a:xfrm rot="19457599">
          <a:off x="4682950" y="930706"/>
          <a:ext cx="478073" cy="19885"/>
        </a:xfrm>
        <a:custGeom>
          <a:avLst/>
          <a:gdLst/>
          <a:ahLst/>
          <a:cxnLst/>
          <a:rect l="0" t="0" r="0" b="0"/>
          <a:pathLst>
            <a:path>
              <a:moveTo>
                <a:pt x="0" y="9942"/>
              </a:moveTo>
              <a:lnTo>
                <a:pt x="478073" y="994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910035" y="928697"/>
        <a:ext cx="23903" cy="23903"/>
      </dsp:txXfrm>
    </dsp:sp>
    <dsp:sp modelId="{EF82993C-C740-4901-93F3-5A4A61000F36}">
      <dsp:nvSpPr>
        <dsp:cNvPr id="0" name=""/>
        <dsp:cNvSpPr/>
      </dsp:nvSpPr>
      <dsp:spPr>
        <a:xfrm>
          <a:off x="5116089" y="558511"/>
          <a:ext cx="970508" cy="4852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a:t>电机</a:t>
          </a:r>
        </a:p>
      </dsp:txBody>
      <dsp:txXfrm>
        <a:off x="5130302" y="572724"/>
        <a:ext cx="942082" cy="456828"/>
      </dsp:txXfrm>
    </dsp:sp>
    <dsp:sp modelId="{9A960AAF-8EA2-4C30-BBBC-E1DEDF18CD20}">
      <dsp:nvSpPr>
        <dsp:cNvPr id="0" name=""/>
        <dsp:cNvSpPr/>
      </dsp:nvSpPr>
      <dsp:spPr>
        <a:xfrm rot="2142401">
          <a:off x="4682950" y="1209727"/>
          <a:ext cx="478073" cy="19885"/>
        </a:xfrm>
        <a:custGeom>
          <a:avLst/>
          <a:gdLst/>
          <a:ahLst/>
          <a:cxnLst/>
          <a:rect l="0" t="0" r="0" b="0"/>
          <a:pathLst>
            <a:path>
              <a:moveTo>
                <a:pt x="0" y="9942"/>
              </a:moveTo>
              <a:lnTo>
                <a:pt x="478073" y="994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910035" y="1207718"/>
        <a:ext cx="23903" cy="23903"/>
      </dsp:txXfrm>
    </dsp:sp>
    <dsp:sp modelId="{43452EDE-8A3E-4CAC-A4FC-355A7688977C}">
      <dsp:nvSpPr>
        <dsp:cNvPr id="0" name=""/>
        <dsp:cNvSpPr/>
      </dsp:nvSpPr>
      <dsp:spPr>
        <a:xfrm>
          <a:off x="5116089" y="1116553"/>
          <a:ext cx="970508" cy="4852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a:t>滑台</a:t>
          </a:r>
        </a:p>
      </dsp:txBody>
      <dsp:txXfrm>
        <a:off x="5130302" y="1130766"/>
        <a:ext cx="942082" cy="456828"/>
      </dsp:txXfrm>
    </dsp:sp>
    <dsp:sp modelId="{B574F9BE-B12A-4BFD-A856-6AB57DB91F7B}">
      <dsp:nvSpPr>
        <dsp:cNvPr id="0" name=""/>
        <dsp:cNvSpPr/>
      </dsp:nvSpPr>
      <dsp:spPr>
        <a:xfrm rot="3907178">
          <a:off x="4460637" y="1488748"/>
          <a:ext cx="922700" cy="19885"/>
        </a:xfrm>
        <a:custGeom>
          <a:avLst/>
          <a:gdLst/>
          <a:ahLst/>
          <a:cxnLst/>
          <a:rect l="0" t="0" r="0" b="0"/>
          <a:pathLst>
            <a:path>
              <a:moveTo>
                <a:pt x="0" y="9942"/>
              </a:moveTo>
              <a:lnTo>
                <a:pt x="922700" y="994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898920" y="1475623"/>
        <a:ext cx="46135" cy="46135"/>
      </dsp:txXfrm>
    </dsp:sp>
    <dsp:sp modelId="{9A5F7024-06FD-4A3C-8FFC-C72A34E5D76C}">
      <dsp:nvSpPr>
        <dsp:cNvPr id="0" name=""/>
        <dsp:cNvSpPr/>
      </dsp:nvSpPr>
      <dsp:spPr>
        <a:xfrm>
          <a:off x="5116089" y="1674595"/>
          <a:ext cx="970508" cy="4852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a:t>舵机</a:t>
          </a:r>
        </a:p>
      </dsp:txBody>
      <dsp:txXfrm>
        <a:off x="5130302" y="1688808"/>
        <a:ext cx="942082" cy="456828"/>
      </dsp:txXfrm>
    </dsp:sp>
    <dsp:sp modelId="{C707BFF2-A013-4D0B-A78D-6015B3283DCC}">
      <dsp:nvSpPr>
        <dsp:cNvPr id="0" name=""/>
        <dsp:cNvSpPr/>
      </dsp:nvSpPr>
      <dsp:spPr>
        <a:xfrm rot="3390421">
          <a:off x="2707536" y="2808137"/>
          <a:ext cx="1285640" cy="19885"/>
        </a:xfrm>
        <a:custGeom>
          <a:avLst/>
          <a:gdLst/>
          <a:ahLst/>
          <a:cxnLst/>
          <a:rect l="0" t="0" r="0" b="0"/>
          <a:pathLst>
            <a:path>
              <a:moveTo>
                <a:pt x="0" y="21137"/>
              </a:moveTo>
              <a:lnTo>
                <a:pt x="601325" y="21137"/>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ysClr val="windowText" lastClr="000000">
                <a:hueOff val="0"/>
                <a:satOff val="0"/>
                <a:lumOff val="0"/>
                <a:alphaOff val="0"/>
              </a:sysClr>
            </a:solidFill>
            <a:latin typeface="Calibri" panose="020F0502020204030204"/>
            <a:ea typeface="宋体" panose="02010600030101010101" charset="-122"/>
            <a:cs typeface="+mn-cs"/>
          </a:endParaRPr>
        </a:p>
      </dsp:txBody>
      <dsp:txXfrm>
        <a:off x="3318215" y="2785939"/>
        <a:ext cx="64282" cy="64282"/>
      </dsp:txXfrm>
    </dsp:sp>
    <dsp:sp modelId="{60079481-0726-4B55-934F-51F0DED478DA}">
      <dsp:nvSpPr>
        <dsp:cNvPr id="0" name=""/>
        <dsp:cNvSpPr/>
      </dsp:nvSpPr>
      <dsp:spPr>
        <a:xfrm>
          <a:off x="3705086" y="3111535"/>
          <a:ext cx="970508" cy="4852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Calibri" panose="020F0502020204030204"/>
              <a:ea typeface="宋体" panose="02010600030101010101" charset="-122"/>
              <a:cs typeface="+mn-cs"/>
            </a:rPr>
            <a:t>非步进</a:t>
          </a:r>
          <a:endParaRPr lang="zh-CN" altLang="en-US" sz="2000" kern="1200" dirty="0">
            <a:latin typeface="Calibri" panose="020F0502020204030204"/>
            <a:ea typeface="宋体" panose="02010600030101010101" charset="-122"/>
            <a:cs typeface="+mn-cs"/>
          </a:endParaRPr>
        </a:p>
      </dsp:txBody>
      <dsp:txXfrm>
        <a:off x="3719299" y="3125748"/>
        <a:ext cx="942082" cy="456828"/>
      </dsp:txXfrm>
    </dsp:sp>
    <dsp:sp modelId="{279D2F93-9390-4A96-810A-F008DDD74C4A}">
      <dsp:nvSpPr>
        <dsp:cNvPr id="0" name=""/>
        <dsp:cNvSpPr/>
      </dsp:nvSpPr>
      <dsp:spPr>
        <a:xfrm rot="17797174">
          <a:off x="4404289" y="2904771"/>
          <a:ext cx="983104" cy="19885"/>
        </a:xfrm>
        <a:custGeom>
          <a:avLst/>
          <a:gdLst/>
          <a:ahLst/>
          <a:cxnLst/>
          <a:rect l="0" t="0" r="0" b="0"/>
          <a:pathLst>
            <a:path>
              <a:moveTo>
                <a:pt x="0" y="9942"/>
              </a:moveTo>
              <a:lnTo>
                <a:pt x="983104" y="994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871264" y="2890136"/>
        <a:ext cx="49155" cy="49155"/>
      </dsp:txXfrm>
    </dsp:sp>
    <dsp:sp modelId="{26FF4BFC-07F0-4F50-8A16-43098E904156}">
      <dsp:nvSpPr>
        <dsp:cNvPr id="0" name=""/>
        <dsp:cNvSpPr/>
      </dsp:nvSpPr>
      <dsp:spPr>
        <a:xfrm>
          <a:off x="5116089" y="2232638"/>
          <a:ext cx="970508" cy="4852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a:t>推杆</a:t>
          </a:r>
        </a:p>
      </dsp:txBody>
      <dsp:txXfrm>
        <a:off x="5130302" y="2246851"/>
        <a:ext cx="942082" cy="456828"/>
      </dsp:txXfrm>
    </dsp:sp>
    <dsp:sp modelId="{04A496ED-18E2-4DF1-AE54-3703FD72E68C}">
      <dsp:nvSpPr>
        <dsp:cNvPr id="0" name=""/>
        <dsp:cNvSpPr/>
      </dsp:nvSpPr>
      <dsp:spPr>
        <a:xfrm rot="19435830">
          <a:off x="4623361" y="3183792"/>
          <a:ext cx="544961" cy="19885"/>
        </a:xfrm>
        <a:custGeom>
          <a:avLst/>
          <a:gdLst/>
          <a:ahLst/>
          <a:cxnLst/>
          <a:rect l="0" t="0" r="0" b="0"/>
          <a:pathLst>
            <a:path>
              <a:moveTo>
                <a:pt x="0" y="9942"/>
              </a:moveTo>
              <a:lnTo>
                <a:pt x="544961" y="994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882218" y="3180110"/>
        <a:ext cx="27248" cy="27248"/>
      </dsp:txXfrm>
    </dsp:sp>
    <dsp:sp modelId="{A7C1F81B-FDBA-4BF8-91B7-8545E1B8DC8C}">
      <dsp:nvSpPr>
        <dsp:cNvPr id="0" name=""/>
        <dsp:cNvSpPr/>
      </dsp:nvSpPr>
      <dsp:spPr>
        <a:xfrm>
          <a:off x="5116089" y="2790680"/>
          <a:ext cx="970508" cy="4852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a:t>电机</a:t>
          </a:r>
        </a:p>
      </dsp:txBody>
      <dsp:txXfrm>
        <a:off x="5130302" y="2804893"/>
        <a:ext cx="942082" cy="456828"/>
      </dsp:txXfrm>
    </dsp:sp>
    <dsp:sp modelId="{588424E3-491A-401F-A7B3-DD0CC6ED667D}">
      <dsp:nvSpPr>
        <dsp:cNvPr id="0" name=""/>
        <dsp:cNvSpPr/>
      </dsp:nvSpPr>
      <dsp:spPr>
        <a:xfrm rot="1698034">
          <a:off x="4645695" y="3462813"/>
          <a:ext cx="500292" cy="19885"/>
        </a:xfrm>
        <a:custGeom>
          <a:avLst/>
          <a:gdLst/>
          <a:ahLst/>
          <a:cxnLst/>
          <a:rect l="0" t="0" r="0" b="0"/>
          <a:pathLst>
            <a:path>
              <a:moveTo>
                <a:pt x="0" y="9942"/>
              </a:moveTo>
              <a:lnTo>
                <a:pt x="500292" y="994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883334" y="3460248"/>
        <a:ext cx="25014" cy="25014"/>
      </dsp:txXfrm>
    </dsp:sp>
    <dsp:sp modelId="{3E064E5D-B5A1-4DC2-BB12-6C1CD14992CF}">
      <dsp:nvSpPr>
        <dsp:cNvPr id="0" name=""/>
        <dsp:cNvSpPr/>
      </dsp:nvSpPr>
      <dsp:spPr>
        <a:xfrm>
          <a:off x="5116089" y="3348722"/>
          <a:ext cx="970508" cy="4852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a:t>滑台</a:t>
          </a:r>
        </a:p>
      </dsp:txBody>
      <dsp:txXfrm>
        <a:off x="5130302" y="3362935"/>
        <a:ext cx="942082" cy="456828"/>
      </dsp:txXfrm>
    </dsp:sp>
    <dsp:sp modelId="{928FFDDE-43F2-4EB3-81DA-3AD58EA7DA19}">
      <dsp:nvSpPr>
        <dsp:cNvPr id="0" name=""/>
        <dsp:cNvSpPr/>
      </dsp:nvSpPr>
      <dsp:spPr>
        <a:xfrm rot="3661021">
          <a:off x="4441302" y="3741834"/>
          <a:ext cx="909079" cy="19885"/>
        </a:xfrm>
        <a:custGeom>
          <a:avLst/>
          <a:gdLst/>
          <a:ahLst/>
          <a:cxnLst/>
          <a:rect l="0" t="0" r="0" b="0"/>
          <a:pathLst>
            <a:path>
              <a:moveTo>
                <a:pt x="0" y="9942"/>
              </a:moveTo>
              <a:lnTo>
                <a:pt x="909079" y="994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873115" y="3729050"/>
        <a:ext cx="45453" cy="45453"/>
      </dsp:txXfrm>
    </dsp:sp>
    <dsp:sp modelId="{1E59CEB0-FB13-409E-8EB4-41DF4A7A4D74}">
      <dsp:nvSpPr>
        <dsp:cNvPr id="0" name=""/>
        <dsp:cNvSpPr/>
      </dsp:nvSpPr>
      <dsp:spPr>
        <a:xfrm>
          <a:off x="5116089" y="3906764"/>
          <a:ext cx="970508" cy="4852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a:t>舵机</a:t>
          </a:r>
        </a:p>
      </dsp:txBody>
      <dsp:txXfrm>
        <a:off x="5130302" y="3920977"/>
        <a:ext cx="942082" cy="4568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5280A-E323-4F90-AD6E-FE14FAAD52A1}">
      <dsp:nvSpPr>
        <dsp:cNvPr id="0" name=""/>
        <dsp:cNvSpPr/>
      </dsp:nvSpPr>
      <dsp:spPr>
        <a:xfrm>
          <a:off x="522169" y="2695408"/>
          <a:ext cx="2635492" cy="585847"/>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a:solidFill>
                <a:sysClr val="windowText" lastClr="000000">
                  <a:hueOff val="0"/>
                  <a:satOff val="0"/>
                  <a:lumOff val="0"/>
                  <a:alphaOff val="0"/>
                </a:sysClr>
              </a:solidFill>
              <a:latin typeface="Calibri" panose="020F0502020204030204"/>
              <a:ea typeface="宋体" panose="02010600030101010101" charset="-122"/>
              <a:cs typeface="+mn-cs"/>
            </a:rPr>
            <a:t>可编程声波反射到管组装</a:t>
          </a:r>
        </a:p>
      </dsp:txBody>
      <dsp:txXfrm>
        <a:off x="539328" y="2712567"/>
        <a:ext cx="2601174" cy="551529"/>
      </dsp:txXfrm>
    </dsp:sp>
    <dsp:sp modelId="{6154BF86-8DD5-4845-9183-16DAF81A3563}">
      <dsp:nvSpPr>
        <dsp:cNvPr id="0" name=""/>
        <dsp:cNvSpPr/>
      </dsp:nvSpPr>
      <dsp:spPr>
        <a:xfrm rot="16983315">
          <a:off x="2354600" y="1968923"/>
          <a:ext cx="2074801" cy="17644"/>
        </a:xfrm>
        <a:custGeom>
          <a:avLst/>
          <a:gdLst/>
          <a:ahLst/>
          <a:cxnLst/>
          <a:rect l="0" t="0" r="0" b="0"/>
          <a:pathLst>
            <a:path>
              <a:moveTo>
                <a:pt x="0" y="21137"/>
              </a:moveTo>
              <a:lnTo>
                <a:pt x="1052989" y="21137"/>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CN" altLang="en-US" sz="700" kern="1200">
            <a:solidFill>
              <a:sysClr val="windowText" lastClr="000000">
                <a:hueOff val="0"/>
                <a:satOff val="0"/>
                <a:lumOff val="0"/>
                <a:alphaOff val="0"/>
              </a:sysClr>
            </a:solidFill>
            <a:latin typeface="Calibri" panose="020F0502020204030204"/>
            <a:ea typeface="宋体" panose="02010600030101010101" charset="-122"/>
            <a:cs typeface="+mn-cs"/>
          </a:endParaRPr>
        </a:p>
      </dsp:txBody>
      <dsp:txXfrm>
        <a:off x="3340131" y="1925875"/>
        <a:ext cx="103740" cy="103740"/>
      </dsp:txXfrm>
    </dsp:sp>
    <dsp:sp modelId="{A8FC8829-477B-4A64-A159-01828BCBC933}">
      <dsp:nvSpPr>
        <dsp:cNvPr id="0" name=""/>
        <dsp:cNvSpPr/>
      </dsp:nvSpPr>
      <dsp:spPr>
        <a:xfrm>
          <a:off x="3626340" y="674235"/>
          <a:ext cx="1171694" cy="585847"/>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a:solidFill>
                <a:sysClr val="windowText" lastClr="000000">
                  <a:hueOff val="0"/>
                  <a:satOff val="0"/>
                  <a:lumOff val="0"/>
                  <a:alphaOff val="0"/>
                </a:sysClr>
              </a:solidFill>
              <a:latin typeface="Calibri" panose="020F0502020204030204"/>
              <a:ea typeface="宋体" panose="02010600030101010101" charset="-122"/>
              <a:cs typeface="+mn-cs"/>
            </a:rPr>
            <a:t>组装一</a:t>
          </a:r>
        </a:p>
      </dsp:txBody>
      <dsp:txXfrm>
        <a:off x="3643499" y="691394"/>
        <a:ext cx="1137376" cy="551529"/>
      </dsp:txXfrm>
    </dsp:sp>
    <dsp:sp modelId="{633EEDD4-193C-4033-BF96-FC8200031246}">
      <dsp:nvSpPr>
        <dsp:cNvPr id="0" name=""/>
        <dsp:cNvSpPr/>
      </dsp:nvSpPr>
      <dsp:spPr>
        <a:xfrm rot="18289469">
          <a:off x="4622019" y="621474"/>
          <a:ext cx="820709" cy="17644"/>
        </a:xfrm>
        <a:custGeom>
          <a:avLst/>
          <a:gdLst/>
          <a:ahLst/>
          <a:cxnLst/>
          <a:rect l="0" t="0" r="0" b="0"/>
          <a:pathLst>
            <a:path>
              <a:moveTo>
                <a:pt x="0" y="8822"/>
              </a:moveTo>
              <a:lnTo>
                <a:pt x="820709" y="882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011856" y="609778"/>
        <a:ext cx="41035" cy="41035"/>
      </dsp:txXfrm>
    </dsp:sp>
    <dsp:sp modelId="{4A692F34-B8A3-4978-9E73-92EAB224A0C6}">
      <dsp:nvSpPr>
        <dsp:cNvPr id="0" name=""/>
        <dsp:cNvSpPr/>
      </dsp:nvSpPr>
      <dsp:spPr>
        <a:xfrm>
          <a:off x="5266712" y="510"/>
          <a:ext cx="2204004" cy="58584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zh-CN" sz="1300" kern="1200"/>
            <a:t>28</a:t>
          </a:r>
          <a:r>
            <a:rPr lang="zh-CN" altLang="en-US" sz="1300" kern="1200"/>
            <a:t>步进电动推杆</a:t>
          </a:r>
        </a:p>
      </dsp:txBody>
      <dsp:txXfrm>
        <a:off x="5283871" y="17669"/>
        <a:ext cx="2169686" cy="551529"/>
      </dsp:txXfrm>
    </dsp:sp>
    <dsp:sp modelId="{7F116800-B559-4F33-8DA9-FCCBBD768775}">
      <dsp:nvSpPr>
        <dsp:cNvPr id="0" name=""/>
        <dsp:cNvSpPr/>
      </dsp:nvSpPr>
      <dsp:spPr>
        <a:xfrm>
          <a:off x="4798034" y="958336"/>
          <a:ext cx="468677" cy="17644"/>
        </a:xfrm>
        <a:custGeom>
          <a:avLst/>
          <a:gdLst/>
          <a:ahLst/>
          <a:cxnLst/>
          <a:rect l="0" t="0" r="0" b="0"/>
          <a:pathLst>
            <a:path>
              <a:moveTo>
                <a:pt x="0" y="8822"/>
              </a:moveTo>
              <a:lnTo>
                <a:pt x="468677" y="882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020656" y="955441"/>
        <a:ext cx="23433" cy="23433"/>
      </dsp:txXfrm>
    </dsp:sp>
    <dsp:sp modelId="{FF6877C9-1EDB-4E64-B534-E25AE0EAD131}">
      <dsp:nvSpPr>
        <dsp:cNvPr id="0" name=""/>
        <dsp:cNvSpPr/>
      </dsp:nvSpPr>
      <dsp:spPr>
        <a:xfrm>
          <a:off x="5266712" y="674235"/>
          <a:ext cx="2204004" cy="58584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a:t>五相驱动器</a:t>
          </a:r>
        </a:p>
      </dsp:txBody>
      <dsp:txXfrm>
        <a:off x="5283871" y="691394"/>
        <a:ext cx="2169686" cy="551529"/>
      </dsp:txXfrm>
    </dsp:sp>
    <dsp:sp modelId="{E3BC7287-64BF-4BBE-AB87-34D7F93A3E64}">
      <dsp:nvSpPr>
        <dsp:cNvPr id="0" name=""/>
        <dsp:cNvSpPr/>
      </dsp:nvSpPr>
      <dsp:spPr>
        <a:xfrm rot="3310531">
          <a:off x="4622019" y="1295198"/>
          <a:ext cx="820709" cy="17644"/>
        </a:xfrm>
        <a:custGeom>
          <a:avLst/>
          <a:gdLst/>
          <a:ahLst/>
          <a:cxnLst/>
          <a:rect l="0" t="0" r="0" b="0"/>
          <a:pathLst>
            <a:path>
              <a:moveTo>
                <a:pt x="0" y="8822"/>
              </a:moveTo>
              <a:lnTo>
                <a:pt x="820709" y="882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011856" y="1283503"/>
        <a:ext cx="41035" cy="41035"/>
      </dsp:txXfrm>
    </dsp:sp>
    <dsp:sp modelId="{C2C4247F-55DA-4CCE-9429-EF0332910BF3}">
      <dsp:nvSpPr>
        <dsp:cNvPr id="0" name=""/>
        <dsp:cNvSpPr/>
      </dsp:nvSpPr>
      <dsp:spPr>
        <a:xfrm>
          <a:off x="5266712" y="1347959"/>
          <a:ext cx="2204004" cy="58584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a:t>控制器</a:t>
          </a:r>
        </a:p>
      </dsp:txBody>
      <dsp:txXfrm>
        <a:off x="5283871" y="1365118"/>
        <a:ext cx="2169686" cy="551529"/>
      </dsp:txXfrm>
    </dsp:sp>
    <dsp:sp modelId="{C707BFF2-A013-4D0B-A78D-6015B3283DCC}">
      <dsp:nvSpPr>
        <dsp:cNvPr id="0" name=""/>
        <dsp:cNvSpPr/>
      </dsp:nvSpPr>
      <dsp:spPr>
        <a:xfrm>
          <a:off x="3157662" y="2979509"/>
          <a:ext cx="468677" cy="17644"/>
        </a:xfrm>
        <a:custGeom>
          <a:avLst/>
          <a:gdLst/>
          <a:ahLst/>
          <a:cxnLst/>
          <a:rect l="0" t="0" r="0" b="0"/>
          <a:pathLst>
            <a:path>
              <a:moveTo>
                <a:pt x="0" y="21137"/>
              </a:moveTo>
              <a:lnTo>
                <a:pt x="601325" y="21137"/>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ysClr val="windowText" lastClr="000000">
                <a:hueOff val="0"/>
                <a:satOff val="0"/>
                <a:lumOff val="0"/>
                <a:alphaOff val="0"/>
              </a:sysClr>
            </a:solidFill>
            <a:latin typeface="Calibri" panose="020F0502020204030204"/>
            <a:ea typeface="宋体" panose="02010600030101010101" charset="-122"/>
            <a:cs typeface="+mn-cs"/>
          </a:endParaRPr>
        </a:p>
      </dsp:txBody>
      <dsp:txXfrm>
        <a:off x="3380284" y="2976615"/>
        <a:ext cx="23433" cy="23433"/>
      </dsp:txXfrm>
    </dsp:sp>
    <dsp:sp modelId="{60079481-0726-4B55-934F-51F0DED478DA}">
      <dsp:nvSpPr>
        <dsp:cNvPr id="0" name=""/>
        <dsp:cNvSpPr/>
      </dsp:nvSpPr>
      <dsp:spPr>
        <a:xfrm>
          <a:off x="3626340" y="2695408"/>
          <a:ext cx="1171694" cy="585847"/>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a:solidFill>
                <a:sysClr val="windowText" lastClr="000000">
                  <a:hueOff val="0"/>
                  <a:satOff val="0"/>
                  <a:lumOff val="0"/>
                  <a:alphaOff val="0"/>
                </a:sysClr>
              </a:solidFill>
              <a:latin typeface="Calibri" panose="020F0502020204030204"/>
              <a:ea typeface="宋体" panose="02010600030101010101" charset="-122"/>
              <a:cs typeface="+mn-cs"/>
            </a:rPr>
            <a:t>组装二</a:t>
          </a:r>
        </a:p>
      </dsp:txBody>
      <dsp:txXfrm>
        <a:off x="3643499" y="2712567"/>
        <a:ext cx="1137376" cy="551529"/>
      </dsp:txXfrm>
    </dsp:sp>
    <dsp:sp modelId="{18F951A0-A89B-4F18-BC83-A435EF474844}">
      <dsp:nvSpPr>
        <dsp:cNvPr id="0" name=""/>
        <dsp:cNvSpPr/>
      </dsp:nvSpPr>
      <dsp:spPr>
        <a:xfrm rot="18289469">
          <a:off x="4622019" y="2642647"/>
          <a:ext cx="820709" cy="17644"/>
        </a:xfrm>
        <a:custGeom>
          <a:avLst/>
          <a:gdLst/>
          <a:ahLst/>
          <a:cxnLst/>
          <a:rect l="0" t="0" r="0" b="0"/>
          <a:pathLst>
            <a:path>
              <a:moveTo>
                <a:pt x="0" y="8822"/>
              </a:moveTo>
              <a:lnTo>
                <a:pt x="820709" y="882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011856" y="2630952"/>
        <a:ext cx="41035" cy="41035"/>
      </dsp:txXfrm>
    </dsp:sp>
    <dsp:sp modelId="{61097EA0-335A-442E-A012-9C6766010004}">
      <dsp:nvSpPr>
        <dsp:cNvPr id="0" name=""/>
        <dsp:cNvSpPr/>
      </dsp:nvSpPr>
      <dsp:spPr>
        <a:xfrm>
          <a:off x="5266712" y="2021683"/>
          <a:ext cx="2190822" cy="585847"/>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zh-CN" sz="1300" kern="1200">
              <a:solidFill>
                <a:sysClr val="windowText" lastClr="000000">
                  <a:hueOff val="0"/>
                  <a:satOff val="0"/>
                  <a:lumOff val="0"/>
                  <a:alphaOff val="0"/>
                </a:sysClr>
              </a:solidFill>
              <a:latin typeface="Calibri" panose="020F0502020204030204"/>
              <a:ea typeface="宋体" panose="02010600030101010101" charset="-122"/>
              <a:cs typeface="+mn-cs"/>
            </a:rPr>
            <a:t>42</a:t>
          </a:r>
          <a:r>
            <a:rPr lang="zh-CN" altLang="en-US" sz="1300" kern="1200">
              <a:solidFill>
                <a:sysClr val="windowText" lastClr="000000">
                  <a:hueOff val="0"/>
                  <a:satOff val="0"/>
                  <a:lumOff val="0"/>
                  <a:alphaOff val="0"/>
                </a:sysClr>
              </a:solidFill>
              <a:latin typeface="Calibri" panose="020F0502020204030204"/>
              <a:ea typeface="宋体" panose="02010600030101010101" charset="-122"/>
              <a:cs typeface="+mn-cs"/>
            </a:rPr>
            <a:t>丝杆步进电动推杆</a:t>
          </a:r>
        </a:p>
      </dsp:txBody>
      <dsp:txXfrm>
        <a:off x="5283871" y="2038842"/>
        <a:ext cx="2156504" cy="551529"/>
      </dsp:txXfrm>
    </dsp:sp>
    <dsp:sp modelId="{616B4C94-3622-4F91-BCF7-A6E3052E33A3}">
      <dsp:nvSpPr>
        <dsp:cNvPr id="0" name=""/>
        <dsp:cNvSpPr/>
      </dsp:nvSpPr>
      <dsp:spPr>
        <a:xfrm>
          <a:off x="4798034" y="2979509"/>
          <a:ext cx="468677" cy="17644"/>
        </a:xfrm>
        <a:custGeom>
          <a:avLst/>
          <a:gdLst/>
          <a:ahLst/>
          <a:cxnLst/>
          <a:rect l="0" t="0" r="0" b="0"/>
          <a:pathLst>
            <a:path>
              <a:moveTo>
                <a:pt x="0" y="8822"/>
              </a:moveTo>
              <a:lnTo>
                <a:pt x="468677" y="882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020656" y="2976615"/>
        <a:ext cx="23433" cy="23433"/>
      </dsp:txXfrm>
    </dsp:sp>
    <dsp:sp modelId="{C7C39B80-0F50-42E4-8871-E4461410634D}">
      <dsp:nvSpPr>
        <dsp:cNvPr id="0" name=""/>
        <dsp:cNvSpPr/>
      </dsp:nvSpPr>
      <dsp:spPr>
        <a:xfrm>
          <a:off x="5266712" y="2695408"/>
          <a:ext cx="2190822" cy="585847"/>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a:solidFill>
                <a:sysClr val="windowText" lastClr="000000">
                  <a:hueOff val="0"/>
                  <a:satOff val="0"/>
                  <a:lumOff val="0"/>
                  <a:alphaOff val="0"/>
                </a:sysClr>
              </a:solidFill>
              <a:latin typeface="Calibri" panose="020F0502020204030204"/>
              <a:ea typeface="宋体" panose="02010600030101010101" charset="-122"/>
              <a:cs typeface="+mn-cs"/>
            </a:rPr>
            <a:t>并行步进电机驱动器</a:t>
          </a:r>
        </a:p>
      </dsp:txBody>
      <dsp:txXfrm>
        <a:off x="5283871" y="2712567"/>
        <a:ext cx="2156504" cy="551529"/>
      </dsp:txXfrm>
    </dsp:sp>
    <dsp:sp modelId="{80B44600-0EE3-4277-94BB-F3DDF089E667}">
      <dsp:nvSpPr>
        <dsp:cNvPr id="0" name=""/>
        <dsp:cNvSpPr/>
      </dsp:nvSpPr>
      <dsp:spPr>
        <a:xfrm rot="3310531">
          <a:off x="4622019" y="3316372"/>
          <a:ext cx="820709" cy="17644"/>
        </a:xfrm>
        <a:custGeom>
          <a:avLst/>
          <a:gdLst/>
          <a:ahLst/>
          <a:cxnLst/>
          <a:rect l="0" t="0" r="0" b="0"/>
          <a:pathLst>
            <a:path>
              <a:moveTo>
                <a:pt x="0" y="8822"/>
              </a:moveTo>
              <a:lnTo>
                <a:pt x="820709" y="882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011856" y="3304676"/>
        <a:ext cx="41035" cy="41035"/>
      </dsp:txXfrm>
    </dsp:sp>
    <dsp:sp modelId="{68DD3DF7-94A4-471B-B26D-3364F7910DB2}">
      <dsp:nvSpPr>
        <dsp:cNvPr id="0" name=""/>
        <dsp:cNvSpPr/>
      </dsp:nvSpPr>
      <dsp:spPr>
        <a:xfrm>
          <a:off x="5266712" y="3369132"/>
          <a:ext cx="2146743" cy="585847"/>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a:solidFill>
                <a:sysClr val="windowText" lastClr="000000">
                  <a:hueOff val="0"/>
                  <a:satOff val="0"/>
                  <a:lumOff val="0"/>
                  <a:alphaOff val="0"/>
                </a:sysClr>
              </a:solidFill>
              <a:latin typeface="Calibri" panose="020F0502020204030204"/>
              <a:ea typeface="宋体" panose="02010600030101010101" charset="-122"/>
              <a:cs typeface="+mn-cs"/>
            </a:rPr>
            <a:t>控制器</a:t>
          </a:r>
        </a:p>
      </dsp:txBody>
      <dsp:txXfrm>
        <a:off x="5283871" y="3386291"/>
        <a:ext cx="2112425" cy="551529"/>
      </dsp:txXfrm>
    </dsp:sp>
    <dsp:sp modelId="{C767E4BC-448A-412E-B638-0E82829C83C4}">
      <dsp:nvSpPr>
        <dsp:cNvPr id="0" name=""/>
        <dsp:cNvSpPr/>
      </dsp:nvSpPr>
      <dsp:spPr>
        <a:xfrm rot="4616685">
          <a:off x="2354600" y="3990096"/>
          <a:ext cx="2074801" cy="17644"/>
        </a:xfrm>
        <a:custGeom>
          <a:avLst/>
          <a:gdLst/>
          <a:ahLst/>
          <a:cxnLst/>
          <a:rect l="0" t="0" r="0" b="0"/>
          <a:pathLst>
            <a:path>
              <a:moveTo>
                <a:pt x="0" y="8822"/>
              </a:moveTo>
              <a:lnTo>
                <a:pt x="2074801" y="8822"/>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a:off x="3340131" y="3947048"/>
        <a:ext cx="103740" cy="103740"/>
      </dsp:txXfrm>
    </dsp:sp>
    <dsp:sp modelId="{F9E976B5-9B8C-4110-A6A7-69E7E7E1F4D8}">
      <dsp:nvSpPr>
        <dsp:cNvPr id="0" name=""/>
        <dsp:cNvSpPr/>
      </dsp:nvSpPr>
      <dsp:spPr>
        <a:xfrm>
          <a:off x="3626340" y="4716581"/>
          <a:ext cx="1185661" cy="58584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kern="1200"/>
            <a:t>组装三</a:t>
          </a:r>
        </a:p>
      </dsp:txBody>
      <dsp:txXfrm>
        <a:off x="3643499" y="4733740"/>
        <a:ext cx="1151343" cy="551529"/>
      </dsp:txXfrm>
    </dsp:sp>
    <dsp:sp modelId="{A97365AB-DBEA-4659-89EC-1FDEE326E8E6}">
      <dsp:nvSpPr>
        <dsp:cNvPr id="0" name=""/>
        <dsp:cNvSpPr/>
      </dsp:nvSpPr>
      <dsp:spPr>
        <a:xfrm rot="18289469">
          <a:off x="4635985" y="4663821"/>
          <a:ext cx="820709" cy="17644"/>
        </a:xfrm>
        <a:custGeom>
          <a:avLst/>
          <a:gdLst/>
          <a:ahLst/>
          <a:cxnLst/>
          <a:rect l="0" t="0" r="0" b="0"/>
          <a:pathLst>
            <a:path>
              <a:moveTo>
                <a:pt x="0" y="8822"/>
              </a:moveTo>
              <a:lnTo>
                <a:pt x="820709" y="882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025822" y="4652125"/>
        <a:ext cx="41035" cy="41035"/>
      </dsp:txXfrm>
    </dsp:sp>
    <dsp:sp modelId="{8446E0C0-FF9F-4296-A073-A9CCCA4E0826}">
      <dsp:nvSpPr>
        <dsp:cNvPr id="0" name=""/>
        <dsp:cNvSpPr/>
      </dsp:nvSpPr>
      <dsp:spPr>
        <a:xfrm>
          <a:off x="5280679" y="4042857"/>
          <a:ext cx="2125137" cy="58584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a:t>35</a:t>
          </a:r>
          <a:r>
            <a:rPr lang="zh-CN" altLang="en-US" sz="1400" kern="1200"/>
            <a:t>步进电动推杆</a:t>
          </a:r>
        </a:p>
      </dsp:txBody>
      <dsp:txXfrm>
        <a:off x="5297838" y="4060016"/>
        <a:ext cx="2090819" cy="551529"/>
      </dsp:txXfrm>
    </dsp:sp>
    <dsp:sp modelId="{F70C9243-8728-40E5-BAD4-C78B9EC0006F}">
      <dsp:nvSpPr>
        <dsp:cNvPr id="0" name=""/>
        <dsp:cNvSpPr/>
      </dsp:nvSpPr>
      <dsp:spPr>
        <a:xfrm>
          <a:off x="4812001" y="5000683"/>
          <a:ext cx="468677" cy="17644"/>
        </a:xfrm>
        <a:custGeom>
          <a:avLst/>
          <a:gdLst/>
          <a:ahLst/>
          <a:cxnLst/>
          <a:rect l="0" t="0" r="0" b="0"/>
          <a:pathLst>
            <a:path>
              <a:moveTo>
                <a:pt x="0" y="8822"/>
              </a:moveTo>
              <a:lnTo>
                <a:pt x="468677" y="882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034623" y="4997788"/>
        <a:ext cx="23433" cy="23433"/>
      </dsp:txXfrm>
    </dsp:sp>
    <dsp:sp modelId="{40F180D4-BAA1-4CDB-8B54-17F32672D5F7}">
      <dsp:nvSpPr>
        <dsp:cNvPr id="0" name=""/>
        <dsp:cNvSpPr/>
      </dsp:nvSpPr>
      <dsp:spPr>
        <a:xfrm>
          <a:off x="5280679" y="4716581"/>
          <a:ext cx="2156597" cy="58584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0" i="0" kern="1200"/>
            <a:t>SGRL-M323L/32</a:t>
          </a:r>
          <a:r>
            <a:rPr lang="zh-CN" altLang="en-US" sz="1300" b="0" i="0" kern="1200"/>
            <a:t>细分</a:t>
          </a:r>
        </a:p>
      </dsp:txBody>
      <dsp:txXfrm>
        <a:off x="5297838" y="4733740"/>
        <a:ext cx="2122279" cy="551529"/>
      </dsp:txXfrm>
    </dsp:sp>
    <dsp:sp modelId="{70B6AC63-3154-4854-AEDB-16C57C8AD478}">
      <dsp:nvSpPr>
        <dsp:cNvPr id="0" name=""/>
        <dsp:cNvSpPr/>
      </dsp:nvSpPr>
      <dsp:spPr>
        <a:xfrm rot="3310531">
          <a:off x="4635985" y="5337545"/>
          <a:ext cx="820709" cy="17644"/>
        </a:xfrm>
        <a:custGeom>
          <a:avLst/>
          <a:gdLst/>
          <a:ahLst/>
          <a:cxnLst/>
          <a:rect l="0" t="0" r="0" b="0"/>
          <a:pathLst>
            <a:path>
              <a:moveTo>
                <a:pt x="0" y="8822"/>
              </a:moveTo>
              <a:lnTo>
                <a:pt x="820709" y="8822"/>
              </a:lnTo>
            </a:path>
          </a:pathLst>
        </a:custGeom>
        <a:noFill/>
        <a:ln w="127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025822" y="5325849"/>
        <a:ext cx="41035" cy="41035"/>
      </dsp:txXfrm>
    </dsp:sp>
    <dsp:sp modelId="{C1677754-AA09-48E2-8FC2-16CDC4A6C390}">
      <dsp:nvSpPr>
        <dsp:cNvPr id="0" name=""/>
        <dsp:cNvSpPr/>
      </dsp:nvSpPr>
      <dsp:spPr>
        <a:xfrm>
          <a:off x="5280679" y="5390305"/>
          <a:ext cx="2131839" cy="58584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300" b="0" i="0" kern="1200"/>
            <a:t>控制器</a:t>
          </a:r>
        </a:p>
      </dsp:txBody>
      <dsp:txXfrm>
        <a:off x="5297838" y="5407464"/>
        <a:ext cx="2097521" cy="5515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B84D4-F192-4F83-BD62-614A63CC2C86}">
      <dsp:nvSpPr>
        <dsp:cNvPr id="0" name=""/>
        <dsp:cNvSpPr/>
      </dsp:nvSpPr>
      <dsp:spPr>
        <a:xfrm>
          <a:off x="0" y="972108"/>
          <a:ext cx="9001000" cy="1296144"/>
        </a:xfrm>
        <a:prstGeom prst="notched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66A8E8-300A-4E86-A734-538D609145D3}">
      <dsp:nvSpPr>
        <dsp:cNvPr id="0" name=""/>
        <dsp:cNvSpPr/>
      </dsp:nvSpPr>
      <dsp:spPr>
        <a:xfrm>
          <a:off x="4054" y="0"/>
          <a:ext cx="1950070" cy="129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b" anchorCtr="0">
          <a:noAutofit/>
        </a:bodyPr>
        <a:lstStyle/>
        <a:p>
          <a:pPr lvl="0" algn="ctr" defTabSz="1289050" rtl="0">
            <a:lnSpc>
              <a:spcPct val="90000"/>
            </a:lnSpc>
            <a:spcBef>
              <a:spcPct val="0"/>
            </a:spcBef>
            <a:spcAft>
              <a:spcPct val="35000"/>
            </a:spcAft>
          </a:pPr>
          <a:r>
            <a:rPr lang="zh-CN" sz="2900" kern="1200" dirty="0" smtClean="0"/>
            <a:t>实验前期</a:t>
          </a:r>
          <a:endParaRPr lang="zh-CN" sz="2900" kern="1200" dirty="0"/>
        </a:p>
      </dsp:txBody>
      <dsp:txXfrm>
        <a:off x="4054" y="0"/>
        <a:ext cx="1950070" cy="1296144"/>
      </dsp:txXfrm>
    </dsp:sp>
    <dsp:sp modelId="{5DBE17A1-5A8B-4205-800F-11A6E7CD81BB}">
      <dsp:nvSpPr>
        <dsp:cNvPr id="0" name=""/>
        <dsp:cNvSpPr/>
      </dsp:nvSpPr>
      <dsp:spPr>
        <a:xfrm>
          <a:off x="817071" y="1458162"/>
          <a:ext cx="324036" cy="32403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25621-C532-4F5A-AE0C-493D03818C65}">
      <dsp:nvSpPr>
        <dsp:cNvPr id="0" name=""/>
        <dsp:cNvSpPr/>
      </dsp:nvSpPr>
      <dsp:spPr>
        <a:xfrm>
          <a:off x="2051628" y="1944216"/>
          <a:ext cx="1950070" cy="129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t" anchorCtr="0">
          <a:noAutofit/>
        </a:bodyPr>
        <a:lstStyle/>
        <a:p>
          <a:pPr lvl="0" algn="ctr" defTabSz="1289050" rtl="0">
            <a:lnSpc>
              <a:spcPct val="90000"/>
            </a:lnSpc>
            <a:spcBef>
              <a:spcPct val="0"/>
            </a:spcBef>
            <a:spcAft>
              <a:spcPct val="35000"/>
            </a:spcAft>
          </a:pPr>
          <a:r>
            <a:rPr lang="zh-CN" sz="2900" kern="1200" dirty="0" smtClean="0"/>
            <a:t>实验中期</a:t>
          </a:r>
          <a:endParaRPr lang="zh-CN" sz="2900" kern="1200" dirty="0"/>
        </a:p>
      </dsp:txBody>
      <dsp:txXfrm>
        <a:off x="2051628" y="1944216"/>
        <a:ext cx="1950070" cy="1296144"/>
      </dsp:txXfrm>
    </dsp:sp>
    <dsp:sp modelId="{58A1F683-8A6F-4B33-9884-F537A0F19663}">
      <dsp:nvSpPr>
        <dsp:cNvPr id="0" name=""/>
        <dsp:cNvSpPr/>
      </dsp:nvSpPr>
      <dsp:spPr>
        <a:xfrm>
          <a:off x="2864645" y="1458162"/>
          <a:ext cx="324036" cy="32403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19983-D47C-48E5-B063-2B2C3F1E5CED}">
      <dsp:nvSpPr>
        <dsp:cNvPr id="0" name=""/>
        <dsp:cNvSpPr/>
      </dsp:nvSpPr>
      <dsp:spPr>
        <a:xfrm>
          <a:off x="4099201" y="0"/>
          <a:ext cx="1950070" cy="129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b" anchorCtr="0">
          <a:noAutofit/>
        </a:bodyPr>
        <a:lstStyle/>
        <a:p>
          <a:pPr lvl="0" algn="ctr" defTabSz="1289050" rtl="0">
            <a:lnSpc>
              <a:spcPct val="90000"/>
            </a:lnSpc>
            <a:spcBef>
              <a:spcPct val="0"/>
            </a:spcBef>
            <a:spcAft>
              <a:spcPct val="35000"/>
            </a:spcAft>
          </a:pPr>
          <a:r>
            <a:rPr lang="zh-CN" sz="2900" kern="1200" dirty="0" smtClean="0"/>
            <a:t>实验后期</a:t>
          </a:r>
          <a:endParaRPr lang="zh-CN" sz="2900" kern="1200" dirty="0"/>
        </a:p>
      </dsp:txBody>
      <dsp:txXfrm>
        <a:off x="4099201" y="0"/>
        <a:ext cx="1950070" cy="1296144"/>
      </dsp:txXfrm>
    </dsp:sp>
    <dsp:sp modelId="{83618119-9418-4459-A453-EE374A9C5FCB}">
      <dsp:nvSpPr>
        <dsp:cNvPr id="0" name=""/>
        <dsp:cNvSpPr/>
      </dsp:nvSpPr>
      <dsp:spPr>
        <a:xfrm>
          <a:off x="4912218" y="1458162"/>
          <a:ext cx="324036" cy="32403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2B1726-D70C-4440-A94B-14CBA5293BF0}">
      <dsp:nvSpPr>
        <dsp:cNvPr id="0" name=""/>
        <dsp:cNvSpPr/>
      </dsp:nvSpPr>
      <dsp:spPr>
        <a:xfrm>
          <a:off x="6146775" y="1944216"/>
          <a:ext cx="1950070" cy="129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t" anchorCtr="0">
          <a:noAutofit/>
        </a:bodyPr>
        <a:lstStyle/>
        <a:p>
          <a:pPr lvl="0" algn="ctr" defTabSz="1289050" rtl="0">
            <a:lnSpc>
              <a:spcPct val="90000"/>
            </a:lnSpc>
            <a:spcBef>
              <a:spcPct val="0"/>
            </a:spcBef>
            <a:spcAft>
              <a:spcPct val="35000"/>
            </a:spcAft>
          </a:pPr>
          <a:r>
            <a:rPr lang="zh-CN" sz="2900" kern="1200" dirty="0" smtClean="0"/>
            <a:t>实验</a:t>
          </a:r>
          <a:r>
            <a:rPr lang="zh-CN" altLang="en-US" sz="2900" kern="1200" dirty="0" smtClean="0"/>
            <a:t>总结</a:t>
          </a:r>
          <a:endParaRPr lang="zh-CN" sz="2900" kern="1200" dirty="0"/>
        </a:p>
      </dsp:txBody>
      <dsp:txXfrm>
        <a:off x="6146775" y="1944216"/>
        <a:ext cx="1950070" cy="1296144"/>
      </dsp:txXfrm>
    </dsp:sp>
    <dsp:sp modelId="{AC5B7E33-6129-4D46-8309-1014B865B913}">
      <dsp:nvSpPr>
        <dsp:cNvPr id="0" name=""/>
        <dsp:cNvSpPr/>
      </dsp:nvSpPr>
      <dsp:spPr>
        <a:xfrm>
          <a:off x="6959792" y="1458162"/>
          <a:ext cx="324036" cy="32403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1C411-61D3-43F9-99EA-569F360DC958}">
      <dsp:nvSpPr>
        <dsp:cNvPr id="0" name=""/>
        <dsp:cNvSpPr/>
      </dsp:nvSpPr>
      <dsp:spPr>
        <a:xfrm>
          <a:off x="2391293" y="2559373"/>
          <a:ext cx="1671648" cy="149254"/>
        </a:xfrm>
        <a:custGeom>
          <a:avLst/>
          <a:gdLst/>
          <a:ahLst/>
          <a:cxnLst/>
          <a:rect l="0" t="0" r="0" b="0"/>
          <a:pathLst>
            <a:path>
              <a:moveTo>
                <a:pt x="0" y="149254"/>
              </a:moveTo>
              <a:lnTo>
                <a:pt x="1671648" y="149254"/>
              </a:lnTo>
              <a:lnTo>
                <a:pt x="1671648" y="0"/>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3E938C-D2C4-4F0D-92CF-D008ABAED94A}">
      <dsp:nvSpPr>
        <dsp:cNvPr id="0" name=""/>
        <dsp:cNvSpPr/>
      </dsp:nvSpPr>
      <dsp:spPr>
        <a:xfrm>
          <a:off x="2391293" y="2708628"/>
          <a:ext cx="3343296" cy="1026869"/>
        </a:xfrm>
        <a:custGeom>
          <a:avLst/>
          <a:gdLst/>
          <a:ahLst/>
          <a:cxnLst/>
          <a:rect l="0" t="0" r="0" b="0"/>
          <a:pathLst>
            <a:path>
              <a:moveTo>
                <a:pt x="0" y="0"/>
              </a:moveTo>
              <a:lnTo>
                <a:pt x="3104490" y="0"/>
              </a:lnTo>
              <a:lnTo>
                <a:pt x="3104490" y="1026869"/>
              </a:lnTo>
              <a:lnTo>
                <a:pt x="3343296" y="1026869"/>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8CADFA-D537-490F-A865-12C8A48EE9B1}">
      <dsp:nvSpPr>
        <dsp:cNvPr id="0" name=""/>
        <dsp:cNvSpPr/>
      </dsp:nvSpPr>
      <dsp:spPr>
        <a:xfrm>
          <a:off x="2391293" y="2662908"/>
          <a:ext cx="3343296" cy="91440"/>
        </a:xfrm>
        <a:custGeom>
          <a:avLst/>
          <a:gdLst/>
          <a:ahLst/>
          <a:cxnLst/>
          <a:rect l="0" t="0" r="0" b="0"/>
          <a:pathLst>
            <a:path>
              <a:moveTo>
                <a:pt x="0" y="45720"/>
              </a:moveTo>
              <a:lnTo>
                <a:pt x="3343296" y="45720"/>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AC04BD-4927-422D-B650-38DBA5F7E1F2}">
      <dsp:nvSpPr>
        <dsp:cNvPr id="0" name=""/>
        <dsp:cNvSpPr/>
      </dsp:nvSpPr>
      <dsp:spPr>
        <a:xfrm>
          <a:off x="2391293" y="1681758"/>
          <a:ext cx="3343296" cy="1026869"/>
        </a:xfrm>
        <a:custGeom>
          <a:avLst/>
          <a:gdLst/>
          <a:ahLst/>
          <a:cxnLst/>
          <a:rect l="0" t="0" r="0" b="0"/>
          <a:pathLst>
            <a:path>
              <a:moveTo>
                <a:pt x="0" y="1026869"/>
              </a:moveTo>
              <a:lnTo>
                <a:pt x="3104490" y="1026869"/>
              </a:lnTo>
              <a:lnTo>
                <a:pt x="3104490" y="0"/>
              </a:lnTo>
              <a:lnTo>
                <a:pt x="3343296" y="0"/>
              </a:lnTo>
            </a:path>
          </a:pathLst>
        </a:custGeom>
        <a:noFill/>
        <a:ln w="127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392C71-E88F-4F06-86EC-A84CC5D9B310}">
      <dsp:nvSpPr>
        <dsp:cNvPr id="0" name=""/>
        <dsp:cNvSpPr/>
      </dsp:nvSpPr>
      <dsp:spPr>
        <a:xfrm>
          <a:off x="3223" y="2344447"/>
          <a:ext cx="2388069" cy="7283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实验后期</a:t>
          </a:r>
          <a:endParaRPr lang="zh-CN" altLang="en-US" sz="1700" kern="1200" dirty="0"/>
        </a:p>
      </dsp:txBody>
      <dsp:txXfrm>
        <a:off x="3223" y="2344447"/>
        <a:ext cx="2388069" cy="728361"/>
      </dsp:txXfrm>
    </dsp:sp>
    <dsp:sp modelId="{00A5F423-4750-4760-9437-0E9BEA2B488D}">
      <dsp:nvSpPr>
        <dsp:cNvPr id="0" name=""/>
        <dsp:cNvSpPr/>
      </dsp:nvSpPr>
      <dsp:spPr>
        <a:xfrm>
          <a:off x="5734589" y="1317577"/>
          <a:ext cx="2388069" cy="7283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实验原理</a:t>
          </a:r>
          <a:endParaRPr lang="zh-CN" altLang="en-US" sz="1700" kern="1200" dirty="0"/>
        </a:p>
      </dsp:txBody>
      <dsp:txXfrm>
        <a:off x="5734589" y="1317577"/>
        <a:ext cx="2388069" cy="728361"/>
      </dsp:txXfrm>
    </dsp:sp>
    <dsp:sp modelId="{F7E51F4E-2B78-4CBA-A9A1-98BAA6C68A80}">
      <dsp:nvSpPr>
        <dsp:cNvPr id="0" name=""/>
        <dsp:cNvSpPr/>
      </dsp:nvSpPr>
      <dsp:spPr>
        <a:xfrm>
          <a:off x="5734589" y="2344447"/>
          <a:ext cx="2388069" cy="7283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实验装置</a:t>
          </a:r>
          <a:endParaRPr lang="zh-CN" altLang="en-US" sz="1700" kern="1200" dirty="0"/>
        </a:p>
      </dsp:txBody>
      <dsp:txXfrm>
        <a:off x="5734589" y="2344447"/>
        <a:ext cx="2388069" cy="728361"/>
      </dsp:txXfrm>
    </dsp:sp>
    <dsp:sp modelId="{33F0DA45-AB40-4AE3-9EF4-E59B2773F7F4}">
      <dsp:nvSpPr>
        <dsp:cNvPr id="0" name=""/>
        <dsp:cNvSpPr/>
      </dsp:nvSpPr>
      <dsp:spPr>
        <a:xfrm>
          <a:off x="5734589" y="3371317"/>
          <a:ext cx="2388069" cy="7283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实验数据分析</a:t>
          </a:r>
          <a:endParaRPr lang="zh-CN" altLang="en-US" sz="1700" kern="1200" dirty="0"/>
        </a:p>
      </dsp:txBody>
      <dsp:txXfrm>
        <a:off x="5734589" y="3371317"/>
        <a:ext cx="2388069" cy="728361"/>
      </dsp:txXfrm>
    </dsp:sp>
    <dsp:sp modelId="{3487E49D-FD59-4863-9D72-69C93E8AD346}">
      <dsp:nvSpPr>
        <dsp:cNvPr id="0" name=""/>
        <dsp:cNvSpPr/>
      </dsp:nvSpPr>
      <dsp:spPr>
        <a:xfrm>
          <a:off x="2868906" y="1831012"/>
          <a:ext cx="2388069" cy="7283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1700" kern="1200" dirty="0" smtClean="0"/>
            <a:t>可编程声波反射导管的声学性能测试</a:t>
          </a:r>
          <a:endParaRPr lang="zh-CN" altLang="en-US" sz="1700" kern="1200" dirty="0"/>
        </a:p>
      </dsp:txBody>
      <dsp:txXfrm>
        <a:off x="2868906" y="1831012"/>
        <a:ext cx="2388069" cy="7283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type="notchedRightArrow" r:blip="" rot="180">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HorzCh" val="ctr"/>
                  <dgm:param type="txAnchorVertCh" val="b"/>
                  <dgm:param type="txAnchorVert" val="b"/>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HorzCh" val="ctr"/>
                  <dgm:param type="txAnchorVertCh" val="t"/>
                  <dgm:param type="txAnchorVert" val="t"/>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type="notchedRightArrow" r:blip="" rot="180">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HorzCh" val="ctr"/>
                  <dgm:param type="txAnchorVertCh" val="b"/>
                  <dgm:param type="txAnchorVert" val="b"/>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HorzCh" val="ctr"/>
                  <dgm:param type="txAnchorVertCh" val="t"/>
                  <dgm:param type="txAnchorVert" val="t"/>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type="notchedRightArrow" r:blip="" rot="180">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HorzCh" val="ctr"/>
                  <dgm:param type="txAnchorVertCh" val="b"/>
                  <dgm:param type="txAnchorVert" val="b"/>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HorzCh" val="ctr"/>
                  <dgm:param type="txAnchorVertCh" val="t"/>
                  <dgm:param type="txAnchorVert" val="t"/>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endSty" val="noArr"/>
                            <dgm:param type="begPts" val="midR"/>
                            <dgm:param type="endPts" val="midL"/>
                          </dgm:alg>
                        </dgm:if>
                        <dgm:else name="Name28">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endSty" val="noArr"/>
                            <dgm:param type="begPts" val="midR"/>
                            <dgm:param type="endPts" val="midL"/>
                          </dgm:alg>
                        </dgm:if>
                        <dgm:else name="Name28">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endSty" val="noArr"/>
                            <dgm:param type="begPts" val="midR"/>
                            <dgm:param type="endPts" val="midL"/>
                          </dgm:alg>
                        </dgm:if>
                        <dgm:else name="Name28">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2#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3">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type="notchedRightArrow" r:blip="" rot="180">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HorzCh" val="ctr"/>
                  <dgm:param type="txAnchorVertCh" val="b"/>
                  <dgm:param type="txAnchorVert" val="b"/>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HorzCh" val="ctr"/>
                  <dgm:param type="txAnchorVertCh" val="t"/>
                  <dgm:param type="txAnchorVert" val="t"/>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linDir" val="fromL"/>
                      <dgm:param type="chAlign" val="t"/>
                    </dgm:alg>
                  </dgm:if>
                  <dgm:else name="Name31">
                    <dgm:alg type="hierChild">
                      <dgm:param type="linDir" val="fromR"/>
                      <dgm:param type="chAlign" val="t"/>
                    </dgm:alg>
                  </dgm:else>
                </dgm:choose>
              </dgm:if>
              <dgm:if name="Name32" func="var" arg="hierBranch" op="equ" val="r">
                <dgm:choose name="Name33">
                  <dgm:if name="Name34" func="var" arg="dir" op="equ" val="norm">
                    <dgm:alg type="hierChild">
                      <dgm:param type="linDir" val="fromL"/>
                      <dgm:param type="chAlign" val="b"/>
                    </dgm:alg>
                  </dgm:if>
                  <dgm:else name="Name35">
                    <dgm:alg type="hierChild">
                      <dgm:param type="linDir" val="fromR"/>
                      <dgm:param type="chAlign" val="b"/>
                    </dgm:alg>
                  </dgm:else>
                </dgm:choose>
              </dgm:if>
              <dgm:if name="Name36" func="var" arg="hierBranch" op="equ" val="hang">
                <dgm:choose name="Name37">
                  <dgm:if name="Name38" func="var" arg="dir" op="equ" val="norm">
                    <dgm:alg type="hierChild">
                      <dgm:param type="linDir" val="fromT"/>
                      <dgm:param type="chAlign" val="l"/>
                      <dgm:param type="secLinDir" val="fromL"/>
                      <dgm:param type="secChAlign" val="t"/>
                    </dgm:alg>
                  </dgm:if>
                  <dgm:else name="Name39">
                    <dgm:alg type="hierChild">
                      <dgm:param type="linDir" val="fromT"/>
                      <dgm:param type="chAlign" val="r"/>
                      <dgm:param type="secLinDir" val="fromR"/>
                      <dgm:param type="secChAlign" val="t"/>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dim" val="1D"/>
                            <dgm:param type="endSty" val="noArr"/>
                            <dgm:param type="connRout" val="bend"/>
                            <dgm:param type="begPts" val="midR"/>
                            <dgm:param type="endPts" val="bCtr tCtr"/>
                          </dgm:alg>
                        </dgm:if>
                        <dgm:else name="Name50">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dim" val="1D"/>
                            <dgm:param type="endSty" val="noArr"/>
                            <dgm:param type="connRout" val="bend"/>
                            <dgm:param type="begPts" val="midR"/>
                            <dgm:param type="endPts" val="tCtr"/>
                          </dgm:alg>
                        </dgm:if>
                        <dgm:else name="Name55">
                          <dgm:alg type="conn">
                            <dgm:param type="dim" val="1D"/>
                            <dgm:param type="endSty" val="noArr"/>
                            <dgm:param type="connRout" val="bend"/>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dim" val="1D"/>
                            <dgm:param type="endSty" val="noArr"/>
                            <dgm:param type="connRout" val="bend"/>
                            <dgm:param type="begPts" val="midR"/>
                            <dgm:param type="endPts" val="bCtr"/>
                          </dgm:alg>
                        </dgm:if>
                        <dgm:else name="Name60">
                          <dgm:alg type="conn">
                            <dgm:param type="dim" val="1D"/>
                            <dgm:param type="endSty" val="noArr"/>
                            <dgm:param type="connRout" val="bend"/>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dim" val="1D"/>
                            <dgm:param type="endSty" val="noArr"/>
                            <dgm:param type="connRout" val="bend"/>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dim" val="1D"/>
                            <dgm:param type="endSty" val="noArr"/>
                            <dgm:param type="connRout" val="bend"/>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linDir" val="fromL"/>
                            <dgm:param type="chAlign" val="t"/>
                          </dgm:alg>
                        </dgm:if>
                        <dgm:else name="Name93">
                          <dgm:alg type="hierChild">
                            <dgm:param type="linDir" val="fromR"/>
                            <dgm:param type="chAlign" val="t"/>
                          </dgm:alg>
                        </dgm:else>
                      </dgm:choose>
                    </dgm:if>
                    <dgm:if name="Name94" func="var" arg="hierBranch" op="equ" val="r">
                      <dgm:choose name="Name95">
                        <dgm:if name="Name96" func="var" arg="dir" op="equ" val="norm">
                          <dgm:alg type="hierChild">
                            <dgm:param type="linDir" val="fromL"/>
                            <dgm:param type="chAlign" val="b"/>
                          </dgm:alg>
                        </dgm:if>
                        <dgm:else name="Name97">
                          <dgm:alg type="hierChild">
                            <dgm:param type="linDir" val="fromR"/>
                            <dgm:param type="chAlign" val="b"/>
                          </dgm:alg>
                        </dgm:else>
                      </dgm:choose>
                    </dgm:if>
                    <dgm:if name="Name98" func="var" arg="hierBranch" op="equ" val="hang">
                      <dgm:choose name="Name99">
                        <dgm:if name="Name100" func="var" arg="dir" op="equ" val="norm">
                          <dgm:alg type="hierChild">
                            <dgm:param type="linDir" val="fromT"/>
                            <dgm:param type="chAlign" val="l"/>
                            <dgm:param type="secLinDir" val="fromL"/>
                            <dgm:param type="secChAlign" val="t"/>
                          </dgm:alg>
                        </dgm:if>
                        <dgm:else name="Name101">
                          <dgm:alg type="hierChild">
                            <dgm:param type="linDir" val="fromT"/>
                            <dgm:param type="chAlign" val="r"/>
                            <dgm:param type="secLinDir" val="fromR"/>
                            <dgm:param type="secChAlign" val="t"/>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linDir" val="fromT"/>
                        <dgm:param type="chAlign" val="l"/>
                        <dgm:param type="secLinDir" val="fromL"/>
                        <dgm:param type="secChAlign" val="t"/>
                      </dgm:alg>
                    </dgm:if>
                    <dgm:else name="Name109">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linDir" val="fromT"/>
                  <dgm:param type="chAlign" val="l"/>
                  <dgm:param type="secLinDir" val="fromL"/>
                  <dgm:param type="secChAlign" val="t"/>
                </dgm:alg>
              </dgm:if>
              <dgm:else name="Name113">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dim" val="1D"/>
                        <dgm:param type="endSty" val="noArr"/>
                        <dgm:param type="connRout" val="bend"/>
                        <dgm:param type="begPts" val="midR"/>
                        <dgm:param type="endPts" val="bCtr tCtr"/>
                      </dgm:alg>
                    </dgm:if>
                    <dgm:else name="Name118">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linDir" val="fromL"/>
                            <dgm:param type="chAlign" val="t"/>
                          </dgm:alg>
                        </dgm:if>
                        <dgm:else name="Name145">
                          <dgm:alg type="hierChild">
                            <dgm:param type="linDir" val="fromR"/>
                            <dgm:param type="chAlign" val="t"/>
                          </dgm:alg>
                        </dgm:else>
                      </dgm:choose>
                    </dgm:if>
                    <dgm:if name="Name146" func="var" arg="hierBranch" op="equ" val="r">
                      <dgm:choose name="Name147">
                        <dgm:if name="Name148" func="var" arg="dir" op="equ" val="norm">
                          <dgm:alg type="hierChild">
                            <dgm:param type="linDir" val="fromL"/>
                            <dgm:param type="chAlign" val="b"/>
                          </dgm:alg>
                        </dgm:if>
                        <dgm:else name="Name149">
                          <dgm:alg type="hierChild">
                            <dgm:param type="linDir" val="fromR"/>
                            <dgm:param type="chAlign" val="b"/>
                          </dgm:alg>
                        </dgm:else>
                      </dgm:choose>
                    </dgm:if>
                    <dgm:if name="Name150" func="var" arg="hierBranch" op="equ" val="hang">
                      <dgm:choose name="Name151">
                        <dgm:if name="Name152" func="var" arg="dir" op="equ" val="norm">
                          <dgm:alg type="hierChild">
                            <dgm:param type="linDir" val="fromT"/>
                            <dgm:param type="chAlign" val="l"/>
                            <dgm:param type="secLinDir" val="fromL"/>
                            <dgm:param type="secChAlign" val="t"/>
                          </dgm:alg>
                        </dgm:if>
                        <dgm:else name="Name153">
                          <dgm:alg type="hierChild">
                            <dgm:param type="linDir" val="fromT"/>
                            <dgm:param type="chAlign" val="r"/>
                            <dgm:param type="secLinDir" val="fromR"/>
                            <dgm:param type="secChAlign" val="t"/>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linDir" val="fromT"/>
                        <dgm:param type="chAlign" val="l"/>
                        <dgm:param type="secLinDir" val="fromL"/>
                        <dgm:param type="secChAlign" val="t"/>
                      </dgm:alg>
                    </dgm:if>
                    <dgm:else name="Name161">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zh-CN" sz="1200"/>
            </a:lvl1pPr>
          </a:lstStyle>
          <a:p>
            <a:fld id="{24CE221E-83ED-4F6C-BA5F-3F9E6FDB6953}" type="datetimeFigureOut">
              <a:rPr lang="en-US" altLang="zh-CN"/>
            </a:fld>
            <a:endParaRPr lang="zh-CN"/>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zh-CN" sz="1200"/>
            </a:lvl1pPr>
          </a:lstStyle>
          <a:p>
            <a:endParaRPr lang="zh-CN"/>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zh-CN" sz="1200"/>
            </a:lvl1pPr>
          </a:lstStyle>
          <a:p>
            <a:fld id="{CA4CBEF8-5CDE-472B-839B-B8BB0C881006}" type="slidenum">
              <a:rPr lang="zh-CN"/>
            </a:fld>
            <a:endParaRPr 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zh-CN" sz="1200"/>
            </a:lvl1pPr>
          </a:lstStyle>
          <a:p>
            <a:fld id="{97853E5F-CE67-483C-A264-F17AC70E9CA2}" type="datetimeFigureOut">
              <a:rPr/>
            </a:fld>
            <a:endParaRPr lang="zh-CN"/>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zh-CN"/>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zh-CN" sz="1200"/>
            </a:lvl1pPr>
          </a:lstStyle>
          <a:p>
            <a:endParaRPr lang="zh-CN"/>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zh-CN" sz="1200"/>
            </a:lvl1pPr>
          </a:lstStyle>
          <a:p>
            <a:fld id="{6BB98AFB-CB0D-4DFE-87B9-B4B0D0DE73CD}" type="slidenum">
              <a:rPr/>
            </a:fld>
            <a:endParaRPr lang="zh-C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lang="zh-CN" sz="1200" kern="1200">
        <a:solidFill>
          <a:schemeClr val="tx1"/>
        </a:solidFill>
        <a:latin typeface="+mn-lt"/>
        <a:ea typeface="+mn-ea"/>
        <a:cs typeface="+mn-cs"/>
      </a:defRPr>
    </a:lvl1pPr>
    <a:lvl2pPr marL="457200" algn="l" defTabSz="914400" rtl="0" eaLnBrk="1" latinLnBrk="0" hangingPunct="1">
      <a:defRPr lang="zh-CN" sz="1200" kern="1200">
        <a:solidFill>
          <a:schemeClr val="tx1"/>
        </a:solidFill>
        <a:latin typeface="+mn-lt"/>
        <a:ea typeface="+mn-ea"/>
        <a:cs typeface="+mn-cs"/>
      </a:defRPr>
    </a:lvl2pPr>
    <a:lvl3pPr marL="914400" algn="l" defTabSz="914400" rtl="0" eaLnBrk="1" latinLnBrk="0" hangingPunct="1">
      <a:defRPr lang="zh-CN" sz="1200" kern="1200">
        <a:solidFill>
          <a:schemeClr val="tx1"/>
        </a:solidFill>
        <a:latin typeface="+mn-lt"/>
        <a:ea typeface="+mn-ea"/>
        <a:cs typeface="+mn-cs"/>
      </a:defRPr>
    </a:lvl3pPr>
    <a:lvl4pPr marL="1371600" algn="l" defTabSz="914400" rtl="0" eaLnBrk="1" latinLnBrk="0" hangingPunct="1">
      <a:defRPr lang="zh-CN" sz="1200" kern="1200">
        <a:solidFill>
          <a:schemeClr val="tx1"/>
        </a:solidFill>
        <a:latin typeface="+mn-lt"/>
        <a:ea typeface="+mn-ea"/>
        <a:cs typeface="+mn-cs"/>
      </a:defRPr>
    </a:lvl4pPr>
    <a:lvl5pPr marL="1828800" algn="l" defTabSz="914400" rtl="0" eaLnBrk="1" latinLnBrk="0" hangingPunct="1">
      <a:defRPr lang="zh-CN" sz="1200" kern="1200">
        <a:solidFill>
          <a:schemeClr val="tx1"/>
        </a:solidFill>
        <a:latin typeface="+mn-lt"/>
        <a:ea typeface="+mn-ea"/>
        <a:cs typeface="+mn-cs"/>
      </a:defRPr>
    </a:lvl5pPr>
    <a:lvl6pPr marL="2286000" algn="l" defTabSz="914400" rtl="0" eaLnBrk="1" latinLnBrk="0" hangingPunct="1">
      <a:defRPr lang="zh-CN" sz="1200" kern="1200">
        <a:solidFill>
          <a:schemeClr val="tx1"/>
        </a:solidFill>
        <a:latin typeface="+mn-lt"/>
        <a:ea typeface="+mn-ea"/>
        <a:cs typeface="+mn-cs"/>
      </a:defRPr>
    </a:lvl6pPr>
    <a:lvl7pPr marL="2743200" algn="l" defTabSz="914400" rtl="0" eaLnBrk="1" latinLnBrk="0" hangingPunct="1">
      <a:defRPr lang="zh-CN" sz="1200" kern="1200">
        <a:solidFill>
          <a:schemeClr val="tx1"/>
        </a:solidFill>
        <a:latin typeface="+mn-lt"/>
        <a:ea typeface="+mn-ea"/>
        <a:cs typeface="+mn-cs"/>
      </a:defRPr>
    </a:lvl7pPr>
    <a:lvl8pPr marL="3200400" algn="l" defTabSz="914400" rtl="0" eaLnBrk="1" latinLnBrk="0" hangingPunct="1">
      <a:defRPr lang="zh-CN" sz="1200" kern="1200">
        <a:solidFill>
          <a:schemeClr val="tx1"/>
        </a:solidFill>
        <a:latin typeface="+mn-lt"/>
        <a:ea typeface="+mn-ea"/>
        <a:cs typeface="+mn-cs"/>
      </a:defRPr>
    </a:lvl8pPr>
    <a:lvl9pPr marL="3657600" algn="l" defTabSz="914400" rtl="0" eaLnBrk="1" latinLnBrk="0" hangingPunct="1">
      <a:defRPr lang="zh-CN"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065214" y="533400"/>
            <a:ext cx="5029200" cy="2514601"/>
          </a:xfrm>
        </p:spPr>
        <p:txBody>
          <a:bodyPr>
            <a:normAutofit/>
          </a:bodyPr>
          <a:lstStyle>
            <a:lvl1pPr latinLnBrk="0">
              <a:defRPr lang="zh-CN" sz="5400"/>
            </a:lvl1pPr>
          </a:lstStyle>
          <a:p>
            <a:r>
              <a:rPr lang="zh-CN" altLang="en-US" smtClean="0"/>
              <a:t>单击此处编辑母版标题样式</a:t>
            </a:r>
            <a:endParaRPr lang="zh-CN" dirty="0"/>
          </a:p>
        </p:txBody>
      </p:sp>
      <p:sp>
        <p:nvSpPr>
          <p:cNvPr id="3" name="副标题 2"/>
          <p:cNvSpPr>
            <a:spLocks noGrp="1"/>
          </p:cNvSpPr>
          <p:nvPr>
            <p:ph type="subTitle" idx="1"/>
          </p:nvPr>
        </p:nvSpPr>
        <p:spPr>
          <a:xfrm>
            <a:off x="1065212" y="3403600"/>
            <a:ext cx="5029201" cy="1397000"/>
          </a:xfrm>
        </p:spPr>
        <p:txBody>
          <a:bodyPr>
            <a:normAutofit/>
          </a:bodyPr>
          <a:lstStyle>
            <a:lvl1pPr marL="0" indent="0" algn="l" latinLnBrk="0">
              <a:spcBef>
                <a:spcPts val="600"/>
              </a:spcBef>
              <a:buNone/>
              <a:defRPr lang="zh-CN" sz="2400">
                <a:solidFill>
                  <a:schemeClr val="tx1">
                    <a:lumMod val="65000"/>
                    <a:lumOff val="35000"/>
                  </a:schemeClr>
                </a:solidFill>
              </a:defRPr>
            </a:lvl1pPr>
            <a:lvl2pPr marL="457200" indent="0" algn="ctr" latinLnBrk="0">
              <a:buNone/>
              <a:defRPr lang="zh-CN">
                <a:solidFill>
                  <a:schemeClr val="tx1">
                    <a:tint val="75000"/>
                  </a:schemeClr>
                </a:solidFill>
              </a:defRPr>
            </a:lvl2pPr>
            <a:lvl3pPr marL="914400" indent="0" algn="ctr" latinLnBrk="0">
              <a:buNone/>
              <a:defRPr lang="zh-CN">
                <a:solidFill>
                  <a:schemeClr val="tx1">
                    <a:tint val="75000"/>
                  </a:schemeClr>
                </a:solidFill>
              </a:defRPr>
            </a:lvl3pPr>
            <a:lvl4pPr marL="1371600" indent="0" algn="ctr" latinLnBrk="0">
              <a:buNone/>
              <a:defRPr lang="zh-CN">
                <a:solidFill>
                  <a:schemeClr val="tx1">
                    <a:tint val="75000"/>
                  </a:schemeClr>
                </a:solidFill>
              </a:defRPr>
            </a:lvl4pPr>
            <a:lvl5pPr marL="1828800" indent="0" algn="ctr" latinLnBrk="0">
              <a:buNone/>
              <a:defRPr lang="zh-CN">
                <a:solidFill>
                  <a:schemeClr val="tx1">
                    <a:tint val="75000"/>
                  </a:schemeClr>
                </a:solidFill>
              </a:defRPr>
            </a:lvl5pPr>
            <a:lvl6pPr marL="2286000" indent="0" algn="ctr" latinLnBrk="0">
              <a:buNone/>
              <a:defRPr lang="zh-CN">
                <a:solidFill>
                  <a:schemeClr val="tx1">
                    <a:tint val="75000"/>
                  </a:schemeClr>
                </a:solidFill>
              </a:defRPr>
            </a:lvl6pPr>
            <a:lvl7pPr marL="2743200" indent="0" algn="ctr" latinLnBrk="0">
              <a:buNone/>
              <a:defRPr lang="zh-CN">
                <a:solidFill>
                  <a:schemeClr val="tx1">
                    <a:tint val="75000"/>
                  </a:schemeClr>
                </a:solidFill>
              </a:defRPr>
            </a:lvl7pPr>
            <a:lvl8pPr marL="3200400" indent="0" algn="ctr" latinLnBrk="0">
              <a:buNone/>
              <a:defRPr lang="zh-CN">
                <a:solidFill>
                  <a:schemeClr val="tx1">
                    <a:tint val="75000"/>
                  </a:schemeClr>
                </a:solidFill>
              </a:defRPr>
            </a:lvl8pPr>
            <a:lvl9pPr marL="3657600" indent="0" algn="ctr" latinLnBrk="0">
              <a:buNone/>
              <a:defRPr lang="zh-CN">
                <a:solidFill>
                  <a:schemeClr val="tx1">
                    <a:tint val="75000"/>
                  </a:schemeClr>
                </a:solidFill>
              </a:defRPr>
            </a:lvl9pPr>
          </a:lstStyle>
          <a:p>
            <a:r>
              <a:rPr lang="zh-CN" altLang="en-US" smtClean="0"/>
              <a:t>单击此处编辑母版副标题样式</a:t>
            </a:r>
            <a:endParaRPr lang="zh-CN"/>
          </a:p>
        </p:txBody>
      </p:sp>
      <p:sp>
        <p:nvSpPr>
          <p:cNvPr id="4" name="日期占位符 3"/>
          <p:cNvSpPr>
            <a:spLocks noGrp="1"/>
          </p:cNvSpPr>
          <p:nvPr>
            <p:ph type="dt" sz="half" idx="10"/>
          </p:nvPr>
        </p:nvSpPr>
        <p:spPr/>
        <p:txBody>
          <a:bodyPr/>
          <a:lstStyle/>
          <a:p>
            <a:fld id="{3E0FA9E5-6744-4841-888F-9E7CC0C2B7EC}" type="datetimeFigureOut">
              <a:rPr/>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AAEAE4A8-A6E5-453E-B946-FB774B73F48C}" type="slidenum">
              <a:rPr/>
            </a:fld>
            <a:endParaRPr 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dirty="0"/>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p>
        </p:txBody>
      </p:sp>
      <p:sp>
        <p:nvSpPr>
          <p:cNvPr id="4" name="日期占位符 3"/>
          <p:cNvSpPr>
            <a:spLocks noGrp="1"/>
          </p:cNvSpPr>
          <p:nvPr>
            <p:ph type="dt" sz="half" idx="10"/>
          </p:nvPr>
        </p:nvSpPr>
        <p:spPr/>
        <p:txBody>
          <a:bodyPr/>
          <a:lstStyle/>
          <a:p>
            <a:fld id="{3E0FA9E5-6744-4841-888F-9E7CC0C2B7EC}" type="datetimeFigureOut">
              <a:rPr/>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AAEAE4A8-A6E5-453E-B946-FB774B73F48C}" type="slidenum">
              <a:rPr/>
            </a:fld>
            <a:endParaRPr 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61412" y="533400"/>
            <a:ext cx="2362201" cy="5486400"/>
          </a:xfrm>
        </p:spPr>
        <p:txBody>
          <a:bodyPr vert="eaVert"/>
          <a:lstStyle/>
          <a:p>
            <a:r>
              <a:rPr lang="zh-CN" altLang="en-US" smtClean="0"/>
              <a:t>单击此处编辑母版标题样式</a:t>
            </a:r>
            <a:endParaRPr lang="zh-CN"/>
          </a:p>
        </p:txBody>
      </p:sp>
      <p:sp>
        <p:nvSpPr>
          <p:cNvPr id="3" name="竖排文字占位符 2"/>
          <p:cNvSpPr>
            <a:spLocks noGrp="1"/>
          </p:cNvSpPr>
          <p:nvPr>
            <p:ph type="body" orient="vert" idx="1"/>
          </p:nvPr>
        </p:nvSpPr>
        <p:spPr>
          <a:xfrm>
            <a:off x="1065213" y="533400"/>
            <a:ext cx="7467599"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p>
        </p:txBody>
      </p:sp>
      <p:sp>
        <p:nvSpPr>
          <p:cNvPr id="4" name="日期占位符 3"/>
          <p:cNvSpPr>
            <a:spLocks noGrp="1"/>
          </p:cNvSpPr>
          <p:nvPr>
            <p:ph type="dt" sz="half" idx="10"/>
          </p:nvPr>
        </p:nvSpPr>
        <p:spPr/>
        <p:txBody>
          <a:bodyPr/>
          <a:lstStyle/>
          <a:p>
            <a:fld id="{3E0FA9E5-6744-4841-888F-9E7CC0C2B7EC}" type="datetimeFigureOut">
              <a:rPr/>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AAEAE4A8-A6E5-453E-B946-FB774B73F48C}" type="slidenum">
              <a:rPr/>
            </a:fld>
            <a:endParaRPr 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dirty="0"/>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dirty="0"/>
          </a:p>
        </p:txBody>
      </p:sp>
      <p:sp>
        <p:nvSpPr>
          <p:cNvPr id="4" name="日期占位符 3"/>
          <p:cNvSpPr>
            <a:spLocks noGrp="1"/>
          </p:cNvSpPr>
          <p:nvPr>
            <p:ph type="dt" sz="half" idx="10"/>
          </p:nvPr>
        </p:nvSpPr>
        <p:spPr/>
        <p:txBody>
          <a:bodyPr/>
          <a:lstStyle/>
          <a:p>
            <a:fld id="{3E0FA9E5-6744-4841-888F-9E7CC0C2B7EC}" type="datetimeFigureOut">
              <a:rPr/>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AAEAE4A8-A6E5-453E-B946-FB774B73F48C}" type="slidenum">
              <a:rPr/>
            </a:fld>
            <a:endParaRPr 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65214" y="533400"/>
            <a:ext cx="8686800" cy="2286000"/>
          </a:xfrm>
        </p:spPr>
        <p:txBody>
          <a:bodyPr anchor="b">
            <a:normAutofit/>
          </a:bodyPr>
          <a:lstStyle>
            <a:lvl1pPr algn="l" latinLnBrk="0">
              <a:defRPr lang="zh-CN" sz="5400" b="1" cap="none" baseline="0"/>
            </a:lvl1pPr>
          </a:lstStyle>
          <a:p>
            <a:r>
              <a:rPr lang="zh-CN" altLang="en-US" smtClean="0"/>
              <a:t>单击此处编辑母版标题样式</a:t>
            </a:r>
            <a:endParaRPr lang="zh-CN" dirty="0"/>
          </a:p>
        </p:txBody>
      </p:sp>
      <p:sp>
        <p:nvSpPr>
          <p:cNvPr id="3" name="文本占位符 2"/>
          <p:cNvSpPr>
            <a:spLocks noGrp="1"/>
          </p:cNvSpPr>
          <p:nvPr>
            <p:ph type="body" idx="1"/>
          </p:nvPr>
        </p:nvSpPr>
        <p:spPr>
          <a:xfrm>
            <a:off x="1065214" y="3124200"/>
            <a:ext cx="8686800" cy="1371600"/>
          </a:xfrm>
        </p:spPr>
        <p:txBody>
          <a:bodyPr anchor="t">
            <a:normAutofit/>
          </a:bodyPr>
          <a:lstStyle>
            <a:lvl1pPr marL="0" indent="0" latinLnBrk="0">
              <a:spcBef>
                <a:spcPts val="600"/>
              </a:spcBef>
              <a:buNone/>
              <a:defRPr lang="zh-CN" sz="2400">
                <a:solidFill>
                  <a:schemeClr val="tx1">
                    <a:lumMod val="65000"/>
                    <a:lumOff val="35000"/>
                  </a:schemeClr>
                </a:solidFill>
              </a:defRPr>
            </a:lvl1pPr>
            <a:lvl2pPr marL="457200" indent="0" latinLnBrk="0">
              <a:buNone/>
              <a:defRPr lang="zh-CN" sz="1800">
                <a:solidFill>
                  <a:schemeClr val="tx1">
                    <a:tint val="75000"/>
                  </a:schemeClr>
                </a:solidFill>
              </a:defRPr>
            </a:lvl2pPr>
            <a:lvl3pPr marL="914400" indent="0" latinLnBrk="0">
              <a:buNone/>
              <a:defRPr lang="zh-CN" sz="1600">
                <a:solidFill>
                  <a:schemeClr val="tx1">
                    <a:tint val="75000"/>
                  </a:schemeClr>
                </a:solidFill>
              </a:defRPr>
            </a:lvl3pPr>
            <a:lvl4pPr marL="1371600" indent="0" latinLnBrk="0">
              <a:buNone/>
              <a:defRPr lang="zh-CN" sz="1400">
                <a:solidFill>
                  <a:schemeClr val="tx1">
                    <a:tint val="75000"/>
                  </a:schemeClr>
                </a:solidFill>
              </a:defRPr>
            </a:lvl4pPr>
            <a:lvl5pPr marL="1828800" indent="0" latinLnBrk="0">
              <a:buNone/>
              <a:defRPr lang="zh-CN" sz="1400">
                <a:solidFill>
                  <a:schemeClr val="tx1">
                    <a:tint val="75000"/>
                  </a:schemeClr>
                </a:solidFill>
              </a:defRPr>
            </a:lvl5pPr>
            <a:lvl6pPr marL="2286000" indent="0" latinLnBrk="0">
              <a:buNone/>
              <a:defRPr lang="zh-CN" sz="1400">
                <a:solidFill>
                  <a:schemeClr val="tx1">
                    <a:tint val="75000"/>
                  </a:schemeClr>
                </a:solidFill>
              </a:defRPr>
            </a:lvl6pPr>
            <a:lvl7pPr marL="2743200" indent="0" latinLnBrk="0">
              <a:buNone/>
              <a:defRPr lang="zh-CN" sz="1400">
                <a:solidFill>
                  <a:schemeClr val="tx1">
                    <a:tint val="75000"/>
                  </a:schemeClr>
                </a:solidFill>
              </a:defRPr>
            </a:lvl7pPr>
            <a:lvl8pPr marL="3200400" indent="0" latinLnBrk="0">
              <a:buNone/>
              <a:defRPr lang="zh-CN" sz="1400">
                <a:solidFill>
                  <a:schemeClr val="tx1">
                    <a:tint val="75000"/>
                  </a:schemeClr>
                </a:solidFill>
              </a:defRPr>
            </a:lvl8pPr>
            <a:lvl9pPr marL="3657600" indent="0" latinLnBrk="0">
              <a:buNone/>
              <a:defRPr lang="zh-CN"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E0FA9E5-6744-4841-888F-9E7CC0C2B7EC}" type="datetimeFigureOut">
              <a:rPr/>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AAEAE4A8-A6E5-453E-B946-FB774B73F48C}" type="slidenum">
              <a:rPr/>
            </a:fld>
            <a:endParaRPr 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dirty="0"/>
          </a:p>
        </p:txBody>
      </p:sp>
      <p:sp>
        <p:nvSpPr>
          <p:cNvPr id="3" name="内容占位符 2"/>
          <p:cNvSpPr>
            <a:spLocks noGrp="1"/>
          </p:cNvSpPr>
          <p:nvPr>
            <p:ph sz="half" idx="1"/>
          </p:nvPr>
        </p:nvSpPr>
        <p:spPr>
          <a:xfrm>
            <a:off x="1065212" y="1828800"/>
            <a:ext cx="4251960" cy="4191000"/>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dirty="0"/>
          </a:p>
        </p:txBody>
      </p:sp>
      <p:sp>
        <p:nvSpPr>
          <p:cNvPr id="4" name="内容占位符 3"/>
          <p:cNvSpPr>
            <a:spLocks noGrp="1"/>
          </p:cNvSpPr>
          <p:nvPr>
            <p:ph sz="half" idx="2"/>
          </p:nvPr>
        </p:nvSpPr>
        <p:spPr>
          <a:xfrm>
            <a:off x="5464598" y="1828800"/>
            <a:ext cx="4251960" cy="4191000"/>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p>
        </p:txBody>
      </p:sp>
      <p:sp>
        <p:nvSpPr>
          <p:cNvPr id="5" name="日期占位符 4"/>
          <p:cNvSpPr>
            <a:spLocks noGrp="1"/>
          </p:cNvSpPr>
          <p:nvPr>
            <p:ph type="dt" sz="half" idx="10"/>
          </p:nvPr>
        </p:nvSpPr>
        <p:spPr/>
        <p:txBody>
          <a:bodyPr/>
          <a:lstStyle/>
          <a:p>
            <a:fld id="{3E0FA9E5-6744-4841-888F-9E7CC0C2B7EC}" type="datetimeFigureOut">
              <a:rPr/>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AAEAE4A8-A6E5-453E-B946-FB774B73F48C}" type="slidenum">
              <a:rPr/>
            </a:fld>
            <a:endParaRPr 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065211" y="533400"/>
            <a:ext cx="8686802" cy="1066800"/>
          </a:xfrm>
        </p:spPr>
        <p:txBody>
          <a:bodyPr/>
          <a:lstStyle>
            <a:lvl1pPr latinLnBrk="0">
              <a:defRPr lang="zh-CN"/>
            </a:lvl1pPr>
          </a:lstStyle>
          <a:p>
            <a:r>
              <a:rPr lang="zh-CN" altLang="en-US" smtClean="0"/>
              <a:t>单击此处编辑母版标题样式</a:t>
            </a:r>
            <a:endParaRPr lang="zh-CN" dirty="0"/>
          </a:p>
        </p:txBody>
      </p:sp>
      <p:sp>
        <p:nvSpPr>
          <p:cNvPr id="3" name="文本占位符 2"/>
          <p:cNvSpPr>
            <a:spLocks noGrp="1"/>
          </p:cNvSpPr>
          <p:nvPr>
            <p:ph type="body" idx="1"/>
          </p:nvPr>
        </p:nvSpPr>
        <p:spPr>
          <a:xfrm>
            <a:off x="1065213" y="1828799"/>
            <a:ext cx="4251960" cy="685801"/>
          </a:xfrm>
        </p:spPr>
        <p:txBody>
          <a:bodyPr anchor="ctr">
            <a:normAutofit/>
          </a:bodyPr>
          <a:lstStyle>
            <a:lvl1pPr marL="0" indent="0" latinLnBrk="0">
              <a:spcBef>
                <a:spcPts val="0"/>
              </a:spcBef>
              <a:buNone/>
              <a:defRPr lang="zh-CN" sz="2000" b="0"/>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065213" y="2590800"/>
            <a:ext cx="4251960" cy="3429000"/>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dirty="0"/>
          </a:p>
        </p:txBody>
      </p:sp>
      <p:sp>
        <p:nvSpPr>
          <p:cNvPr id="5" name="文本占位符 4"/>
          <p:cNvSpPr>
            <a:spLocks noGrp="1"/>
          </p:cNvSpPr>
          <p:nvPr>
            <p:ph type="body" sz="quarter" idx="3"/>
          </p:nvPr>
        </p:nvSpPr>
        <p:spPr>
          <a:xfrm>
            <a:off x="5500053" y="1828799"/>
            <a:ext cx="4251960" cy="685801"/>
          </a:xfrm>
        </p:spPr>
        <p:txBody>
          <a:bodyPr anchor="ctr">
            <a:normAutofit/>
          </a:bodyPr>
          <a:lstStyle>
            <a:lvl1pPr marL="0" indent="0" latinLnBrk="0">
              <a:spcBef>
                <a:spcPts val="0"/>
              </a:spcBef>
              <a:buNone/>
              <a:defRPr lang="zh-CN" sz="2000" b="0"/>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500053" y="2590800"/>
            <a:ext cx="4251960" cy="3429000"/>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p>
        </p:txBody>
      </p:sp>
      <p:sp>
        <p:nvSpPr>
          <p:cNvPr id="7" name="日期占位符 6"/>
          <p:cNvSpPr>
            <a:spLocks noGrp="1"/>
          </p:cNvSpPr>
          <p:nvPr>
            <p:ph type="dt" sz="half" idx="10"/>
          </p:nvPr>
        </p:nvSpPr>
        <p:spPr/>
        <p:txBody>
          <a:bodyPr/>
          <a:lstStyle/>
          <a:p>
            <a:fld id="{3E0FA9E5-6744-4841-888F-9E7CC0C2B7EC}" type="datetimeFigureOut">
              <a:rPr/>
            </a:fld>
            <a:endParaRPr lang="zh-CN"/>
          </a:p>
        </p:txBody>
      </p:sp>
      <p:sp>
        <p:nvSpPr>
          <p:cNvPr id="8" name="页脚占位符 7"/>
          <p:cNvSpPr>
            <a:spLocks noGrp="1"/>
          </p:cNvSpPr>
          <p:nvPr>
            <p:ph type="ftr" sz="quarter" idx="11"/>
          </p:nvPr>
        </p:nvSpPr>
        <p:spPr/>
        <p:txBody>
          <a:bodyPr/>
          <a:lstStyle/>
          <a:p>
            <a:endParaRPr lang="zh-CN"/>
          </a:p>
        </p:txBody>
      </p:sp>
      <p:sp>
        <p:nvSpPr>
          <p:cNvPr id="9" name="幻灯片编号占位符 8"/>
          <p:cNvSpPr>
            <a:spLocks noGrp="1"/>
          </p:cNvSpPr>
          <p:nvPr>
            <p:ph type="sldNum" sz="quarter" idx="12"/>
          </p:nvPr>
        </p:nvSpPr>
        <p:spPr/>
        <p:txBody>
          <a:bodyPr/>
          <a:lstStyle/>
          <a:p>
            <a:fld id="{AAEAE4A8-A6E5-453E-B946-FB774B73F48C}" type="slidenum">
              <a:rPr/>
            </a:fld>
            <a:endParaRPr 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dirty="0"/>
          </a:p>
        </p:txBody>
      </p:sp>
      <p:sp>
        <p:nvSpPr>
          <p:cNvPr id="3" name="日期占位符 2"/>
          <p:cNvSpPr>
            <a:spLocks noGrp="1"/>
          </p:cNvSpPr>
          <p:nvPr>
            <p:ph type="dt" sz="half" idx="10"/>
          </p:nvPr>
        </p:nvSpPr>
        <p:spPr/>
        <p:txBody>
          <a:bodyPr/>
          <a:lstStyle/>
          <a:p>
            <a:fld id="{3E0FA9E5-6744-4841-888F-9E7CC0C2B7EC}" type="datetimeFigureOut">
              <a:rPr/>
            </a:fld>
            <a:endParaRPr lang="zh-CN"/>
          </a:p>
        </p:txBody>
      </p:sp>
      <p:sp>
        <p:nvSpPr>
          <p:cNvPr id="4" name="页脚占位符 3"/>
          <p:cNvSpPr>
            <a:spLocks noGrp="1"/>
          </p:cNvSpPr>
          <p:nvPr>
            <p:ph type="ftr" sz="quarter" idx="11"/>
          </p:nvPr>
        </p:nvSpPr>
        <p:spPr/>
        <p:txBody>
          <a:bodyPr/>
          <a:lstStyle/>
          <a:p>
            <a:endParaRPr lang="zh-CN"/>
          </a:p>
        </p:txBody>
      </p:sp>
      <p:sp>
        <p:nvSpPr>
          <p:cNvPr id="5" name="幻灯片编号占位符 4"/>
          <p:cNvSpPr>
            <a:spLocks noGrp="1"/>
          </p:cNvSpPr>
          <p:nvPr>
            <p:ph type="sldNum" sz="quarter" idx="12"/>
          </p:nvPr>
        </p:nvSpPr>
        <p:spPr/>
        <p:txBody>
          <a:bodyPr/>
          <a:lstStyle/>
          <a:p>
            <a:fld id="{AAEAE4A8-A6E5-453E-B946-FB774B73F48C}" type="slidenum">
              <a:rPr/>
            </a:fld>
            <a:endParaRPr 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0FA9E5-6744-4841-888F-9E7CC0C2B7EC}" type="datetimeFigureOut">
              <a:rPr/>
            </a:fld>
            <a:endParaRPr lang="zh-CN"/>
          </a:p>
        </p:txBody>
      </p:sp>
      <p:sp>
        <p:nvSpPr>
          <p:cNvPr id="3" name="页脚占位符 2"/>
          <p:cNvSpPr>
            <a:spLocks noGrp="1"/>
          </p:cNvSpPr>
          <p:nvPr>
            <p:ph type="ftr" sz="quarter" idx="11"/>
          </p:nvPr>
        </p:nvSpPr>
        <p:spPr/>
        <p:txBody>
          <a:bodyPr/>
          <a:lstStyle/>
          <a:p>
            <a:endParaRPr lang="zh-CN"/>
          </a:p>
        </p:txBody>
      </p:sp>
      <p:sp>
        <p:nvSpPr>
          <p:cNvPr id="4" name="幻灯片编号占位符 3"/>
          <p:cNvSpPr>
            <a:spLocks noGrp="1"/>
          </p:cNvSpPr>
          <p:nvPr>
            <p:ph type="sldNum" sz="quarter" idx="12"/>
          </p:nvPr>
        </p:nvSpPr>
        <p:spPr/>
        <p:txBody>
          <a:bodyPr/>
          <a:lstStyle/>
          <a:p>
            <a:fld id="{AAEAE4A8-A6E5-453E-B946-FB774B73F48C}" type="slidenum">
              <a:rPr/>
            </a:fld>
            <a:endParaRPr 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题注">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65213" y="533400"/>
            <a:ext cx="4114800" cy="1524000"/>
          </a:xfrm>
        </p:spPr>
        <p:txBody>
          <a:bodyPr anchor="b">
            <a:normAutofit/>
          </a:bodyPr>
          <a:lstStyle>
            <a:lvl1pPr algn="l" latinLnBrk="0">
              <a:defRPr lang="zh-CN" sz="3600" b="1"/>
            </a:lvl1pPr>
          </a:lstStyle>
          <a:p>
            <a:r>
              <a:rPr lang="zh-CN" altLang="en-US" smtClean="0"/>
              <a:t>单击此处编辑母版标题样式</a:t>
            </a:r>
            <a:endParaRPr lang="zh-CN" dirty="0"/>
          </a:p>
        </p:txBody>
      </p:sp>
      <p:sp>
        <p:nvSpPr>
          <p:cNvPr id="3" name="内容占位符 2"/>
          <p:cNvSpPr>
            <a:spLocks noGrp="1"/>
          </p:cNvSpPr>
          <p:nvPr>
            <p:ph idx="1"/>
          </p:nvPr>
        </p:nvSpPr>
        <p:spPr>
          <a:xfrm>
            <a:off x="5865813" y="533400"/>
            <a:ext cx="5867400" cy="5486400"/>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dirty="0"/>
          </a:p>
        </p:txBody>
      </p:sp>
      <p:sp>
        <p:nvSpPr>
          <p:cNvPr id="4" name="文本占位符 3"/>
          <p:cNvSpPr>
            <a:spLocks noGrp="1"/>
          </p:cNvSpPr>
          <p:nvPr>
            <p:ph type="body" sz="half" idx="2"/>
          </p:nvPr>
        </p:nvSpPr>
        <p:spPr>
          <a:xfrm>
            <a:off x="1065213" y="2209800"/>
            <a:ext cx="4114800" cy="3810000"/>
          </a:xfrm>
        </p:spPr>
        <p:txBody>
          <a:bodyPr>
            <a:normAutofit/>
          </a:bodyPr>
          <a:lstStyle>
            <a:lvl1pPr marL="0" indent="0" latinLnBrk="0">
              <a:lnSpc>
                <a:spcPct val="110000"/>
              </a:lnSpc>
              <a:spcBef>
                <a:spcPts val="600"/>
              </a:spcBef>
              <a:buNone/>
              <a:defRPr lang="zh-CN" sz="1800">
                <a:solidFill>
                  <a:schemeClr val="tx1">
                    <a:lumMod val="65000"/>
                    <a:lumOff val="35000"/>
                  </a:schemeClr>
                </a:solidFill>
              </a:defRPr>
            </a:lvl1pPr>
            <a:lvl2pPr marL="457200" indent="0" latinLnBrk="0">
              <a:buNone/>
              <a:defRPr lang="zh-CN" sz="1200"/>
            </a:lvl2pPr>
            <a:lvl3pPr marL="914400" indent="0" latinLnBrk="0">
              <a:buNone/>
              <a:defRPr lang="zh-CN" sz="1000"/>
            </a:lvl3pPr>
            <a:lvl4pPr marL="1371600" indent="0" latinLnBrk="0">
              <a:buNone/>
              <a:defRPr lang="zh-CN" sz="900"/>
            </a:lvl4pPr>
            <a:lvl5pPr marL="1828800" indent="0" latinLnBrk="0">
              <a:buNone/>
              <a:defRPr lang="zh-CN" sz="900"/>
            </a:lvl5pPr>
            <a:lvl6pPr marL="2286000" indent="0" latinLnBrk="0">
              <a:buNone/>
              <a:defRPr lang="zh-CN" sz="900"/>
            </a:lvl6pPr>
            <a:lvl7pPr marL="2743200" indent="0" latinLnBrk="0">
              <a:buNone/>
              <a:defRPr lang="zh-CN" sz="900"/>
            </a:lvl7pPr>
            <a:lvl8pPr marL="3200400" indent="0" latinLnBrk="0">
              <a:buNone/>
              <a:defRPr lang="zh-CN" sz="900"/>
            </a:lvl8pPr>
            <a:lvl9pPr marL="3657600" indent="0" latinLnBrk="0">
              <a:buNone/>
              <a:defRPr lang="zh-CN"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E0FA9E5-6744-4841-888F-9E7CC0C2B7EC}" type="datetimeFigureOut">
              <a:rPr/>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AAEAE4A8-A6E5-453E-B946-FB774B73F48C}" type="slidenum">
              <a:rPr/>
            </a:fld>
            <a:endParaRPr 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题注">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65213" y="533400"/>
            <a:ext cx="4114800" cy="1524000"/>
          </a:xfrm>
        </p:spPr>
        <p:txBody>
          <a:bodyPr anchor="b">
            <a:noAutofit/>
          </a:bodyPr>
          <a:lstStyle>
            <a:lvl1pPr algn="l" latinLnBrk="0">
              <a:defRPr lang="zh-CN" sz="3600" b="1"/>
            </a:lvl1pPr>
          </a:lstStyle>
          <a:p>
            <a:r>
              <a:rPr lang="zh-CN" altLang="en-US" smtClean="0"/>
              <a:t>单击此处编辑母版标题样式</a:t>
            </a:r>
            <a:endParaRPr lang="zh-CN" dirty="0"/>
          </a:p>
        </p:txBody>
      </p:sp>
      <p:sp>
        <p:nvSpPr>
          <p:cNvPr id="3" name="图片占位符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latinLnBrk="0">
              <a:buNone/>
              <a:defRPr lang="zh-CN" sz="2400"/>
            </a:lvl1pPr>
            <a:lvl2pPr marL="457200" indent="0" latinLnBrk="0">
              <a:buNone/>
              <a:defRPr lang="zh-CN" sz="2800"/>
            </a:lvl2pPr>
            <a:lvl3pPr marL="914400" indent="0" latinLnBrk="0">
              <a:buNone/>
              <a:defRPr lang="zh-CN" sz="2400"/>
            </a:lvl3pPr>
            <a:lvl4pPr marL="1371600" indent="0" latinLnBrk="0">
              <a:buNone/>
              <a:defRPr lang="zh-CN" sz="2000"/>
            </a:lvl4pPr>
            <a:lvl5pPr marL="1828800" indent="0" latinLnBrk="0">
              <a:buNone/>
              <a:defRPr lang="zh-CN" sz="2000"/>
            </a:lvl5pPr>
            <a:lvl6pPr marL="2286000" indent="0" latinLnBrk="0">
              <a:buNone/>
              <a:defRPr lang="zh-CN" sz="2000"/>
            </a:lvl6pPr>
            <a:lvl7pPr marL="2743200" indent="0" latinLnBrk="0">
              <a:buNone/>
              <a:defRPr lang="zh-CN" sz="2000"/>
            </a:lvl7pPr>
            <a:lvl8pPr marL="3200400" indent="0" latinLnBrk="0">
              <a:buNone/>
              <a:defRPr lang="zh-CN" sz="2000"/>
            </a:lvl8pPr>
            <a:lvl9pPr marL="3657600" indent="0" latinLnBrk="0">
              <a:buNone/>
              <a:defRPr lang="zh-CN" sz="2000"/>
            </a:lvl9pPr>
          </a:lstStyle>
          <a:p>
            <a:r>
              <a:rPr lang="zh-CN" altLang="en-US" smtClean="0"/>
              <a:t>单击图标添加图片</a:t>
            </a:r>
            <a:endParaRPr lang="zh-CN"/>
          </a:p>
        </p:txBody>
      </p:sp>
      <p:sp>
        <p:nvSpPr>
          <p:cNvPr id="4" name="文本占位符 3"/>
          <p:cNvSpPr>
            <a:spLocks noGrp="1"/>
          </p:cNvSpPr>
          <p:nvPr>
            <p:ph type="body" sz="half" idx="2"/>
          </p:nvPr>
        </p:nvSpPr>
        <p:spPr>
          <a:xfrm>
            <a:off x="1065213" y="2209800"/>
            <a:ext cx="4114800" cy="3810000"/>
          </a:xfrm>
        </p:spPr>
        <p:txBody>
          <a:bodyPr>
            <a:normAutofit/>
          </a:bodyPr>
          <a:lstStyle>
            <a:lvl1pPr marL="0" indent="0" latinLnBrk="0">
              <a:lnSpc>
                <a:spcPct val="110000"/>
              </a:lnSpc>
              <a:spcBef>
                <a:spcPts val="600"/>
              </a:spcBef>
              <a:buNone/>
              <a:defRPr lang="zh-CN" sz="1800"/>
            </a:lvl1pPr>
            <a:lvl2pPr marL="457200" indent="0" latinLnBrk="0">
              <a:buNone/>
              <a:defRPr lang="zh-CN" sz="1200"/>
            </a:lvl2pPr>
            <a:lvl3pPr marL="914400" indent="0" latinLnBrk="0">
              <a:buNone/>
              <a:defRPr lang="zh-CN" sz="1000"/>
            </a:lvl3pPr>
            <a:lvl4pPr marL="1371600" indent="0" latinLnBrk="0">
              <a:buNone/>
              <a:defRPr lang="zh-CN" sz="900"/>
            </a:lvl4pPr>
            <a:lvl5pPr marL="1828800" indent="0" latinLnBrk="0">
              <a:buNone/>
              <a:defRPr lang="zh-CN" sz="900"/>
            </a:lvl5pPr>
            <a:lvl6pPr marL="2286000" indent="0" latinLnBrk="0">
              <a:buNone/>
              <a:defRPr lang="zh-CN" sz="900"/>
            </a:lvl6pPr>
            <a:lvl7pPr marL="2743200" indent="0" latinLnBrk="0">
              <a:buNone/>
              <a:defRPr lang="zh-CN" sz="900"/>
            </a:lvl7pPr>
            <a:lvl8pPr marL="3200400" indent="0" latinLnBrk="0">
              <a:buNone/>
              <a:defRPr lang="zh-CN" sz="900"/>
            </a:lvl8pPr>
            <a:lvl9pPr marL="3657600" indent="0" latinLnBrk="0">
              <a:buNone/>
              <a:defRPr lang="zh-CN" sz="9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4.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zh-CN" dirty="0"/>
              <a:t>单击此处编辑母版标题样式</a:t>
            </a:r>
            <a:endParaRPr lang="zh-CN" dirty="0"/>
          </a:p>
        </p:txBody>
      </p:sp>
      <p:sp>
        <p:nvSpPr>
          <p:cNvPr id="3" name="文本占位符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zh-CN" dirty="0"/>
              <a:t>单击此处编辑母版文本样式</a:t>
            </a:r>
            <a:endParaRPr lang="zh-CN" dirty="0"/>
          </a:p>
          <a:p>
            <a:pPr lvl="1"/>
            <a:r>
              <a:rPr lang="zh-CN" dirty="0"/>
              <a:t>第二级</a:t>
            </a:r>
            <a:endParaRPr lang="zh-CN" dirty="0"/>
          </a:p>
          <a:p>
            <a:pPr lvl="2"/>
            <a:r>
              <a:rPr lang="zh-CN" dirty="0"/>
              <a:t>第三级</a:t>
            </a:r>
            <a:endParaRPr lang="zh-CN" dirty="0"/>
          </a:p>
          <a:p>
            <a:pPr lvl="3"/>
            <a:r>
              <a:rPr lang="zh-CN" dirty="0"/>
              <a:t>第四级</a:t>
            </a:r>
            <a:endParaRPr lang="zh-CN" dirty="0"/>
          </a:p>
          <a:p>
            <a:pPr lvl="4"/>
            <a:r>
              <a:rPr lang="zh-CN" dirty="0"/>
              <a:t>第五级</a:t>
            </a:r>
            <a:endParaRPr lang="zh-CN" dirty="0"/>
          </a:p>
        </p:txBody>
      </p:sp>
      <p:sp>
        <p:nvSpPr>
          <p:cNvPr id="4" name="日期占位符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latinLnBrk="0">
              <a:defRPr lang="zh-CN"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fld id="{3E0FA9E5-6744-4841-888F-9E7CC0C2B7EC}" type="datetimeFigureOut">
              <a:rPr lang="en-US" altLang="zh-CN" smtClean="0"/>
            </a:fld>
            <a:endParaRPr lang="zh-CN" altLang="en-US"/>
          </a:p>
        </p:txBody>
      </p:sp>
      <p:sp>
        <p:nvSpPr>
          <p:cNvPr id="5" name="页脚占位符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latinLnBrk="0">
              <a:defRPr lang="zh-CN"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幻灯片编号占位符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latinLnBrk="0">
              <a:defRPr lang="zh-CN"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fld id="{AAEAE4A8-A6E5-453E-B946-FB774B73F48C}" type="slidenum">
              <a:rPr lang="en-US" altLang="zh-CN" smtClean="0"/>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lang="zh-CN" sz="3600" b="1" kern="1200">
          <a:solidFill>
            <a:schemeClr val="accent1"/>
          </a:solidFill>
          <a:latin typeface="微软雅黑" panose="020B0503020204020204" pitchFamily="34" charset="-122"/>
          <a:ea typeface="微软雅黑" panose="020B0503020204020204" pitchFamily="34" charset="-122"/>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anose="020B0604020202020204" pitchFamily="34" charset="0"/>
        <a:buChar char="•"/>
        <a:defRPr lang="zh-CN" sz="2000" kern="120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anose="020B0604020202020204" pitchFamily="34" charset="0"/>
        <a:buChar char="•"/>
        <a:defRPr lang="zh-CN" sz="1800" kern="1200">
          <a:solidFill>
            <a:schemeClr val="tx1">
              <a:lumMod val="65000"/>
              <a:lumOff val="35000"/>
            </a:schemeClr>
          </a:solidFill>
          <a:latin typeface="微软雅黑" panose="020B0503020204020204" pitchFamily="34" charset="-122"/>
          <a:ea typeface="微软雅黑" panose="020B0503020204020204" pitchFamily="34" charset="-122"/>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anose="020B0604020202020204" pitchFamily="34" charset="0"/>
        <a:buChar char="•"/>
        <a:defRPr lang="zh-CN" sz="1600" kern="1200">
          <a:solidFill>
            <a:schemeClr val="tx1">
              <a:lumMod val="65000"/>
              <a:lumOff val="35000"/>
            </a:schemeClr>
          </a:solidFill>
          <a:latin typeface="微软雅黑" panose="020B0503020204020204" pitchFamily="34" charset="-122"/>
          <a:ea typeface="微软雅黑" panose="020B0503020204020204" pitchFamily="34" charset="-122"/>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anose="020B0604020202020204" pitchFamily="34" charset="0"/>
        <a:buChar char="•"/>
        <a:defRPr lang="zh-CN" sz="1400" kern="1200">
          <a:solidFill>
            <a:schemeClr val="tx1">
              <a:lumMod val="65000"/>
              <a:lumOff val="35000"/>
            </a:schemeClr>
          </a:solidFill>
          <a:latin typeface="微软雅黑" panose="020B0503020204020204" pitchFamily="34" charset="-122"/>
          <a:ea typeface="微软雅黑" panose="020B0503020204020204" pitchFamily="34" charset="-122"/>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anose="020B0604020202020204" pitchFamily="34" charset="0"/>
        <a:buChar char="•"/>
        <a:defRPr lang="zh-CN" sz="1400" kern="1200">
          <a:solidFill>
            <a:schemeClr val="tx1">
              <a:lumMod val="65000"/>
              <a:lumOff val="35000"/>
            </a:schemeClr>
          </a:solidFill>
          <a:latin typeface="微软雅黑" panose="020B0503020204020204" pitchFamily="34" charset="-122"/>
          <a:ea typeface="微软雅黑" panose="020B0503020204020204" pitchFamily="34" charset="-122"/>
          <a:cs typeface="+mn-cs"/>
        </a:defRPr>
      </a:lvl5pPr>
      <a:lvl6pPr marL="1234440" indent="-137160" algn="l" defTabSz="914400" rtl="0" eaLnBrk="1" latinLnBrk="0" hangingPunct="1">
        <a:spcBef>
          <a:spcPts val="600"/>
        </a:spcBef>
        <a:buSzPct val="80000"/>
        <a:buFont typeface="Arial" panose="020B0604020202020204" pitchFamily="34" charset="0"/>
        <a:buChar char="•"/>
        <a:defRPr lang="zh-CN"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anose="020B0604020202020204" pitchFamily="34" charset="0"/>
        <a:buChar char="•"/>
        <a:defRPr lang="zh-CN"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anose="020B0604020202020204" pitchFamily="34" charset="0"/>
        <a:buChar char="•"/>
        <a:defRPr lang="zh-CN"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anose="020B0604020202020204" pitchFamily="34" charset="0"/>
        <a:buChar char="•"/>
        <a:defRPr lang="zh-CN" sz="1400" kern="1200">
          <a:solidFill>
            <a:schemeClr val="tx1">
              <a:lumMod val="65000"/>
              <a:lumOff val="35000"/>
            </a:schemeClr>
          </a:solidFill>
          <a:latin typeface="+mn-lt"/>
          <a:ea typeface="+mn-ea"/>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5.pn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oleObject" Target="../embeddings/oleObject4.bin"/><Relationship Id="rId4" Type="http://schemas.openxmlformats.org/officeDocument/2006/relationships/image" Target="../media/image22.wmf"/><Relationship Id="rId3" Type="http://schemas.openxmlformats.org/officeDocument/2006/relationships/oleObject" Target="../embeddings/oleObject3.bin"/><Relationship Id="rId2" Type="http://schemas.openxmlformats.org/officeDocument/2006/relationships/image" Target="../media/image21.wmf"/><Relationship Id="rId1"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8" Type="http://schemas.openxmlformats.org/officeDocument/2006/relationships/vmlDrawing" Target="../drawings/vmlDrawing3.vml"/><Relationship Id="rId7"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oleObject" Target="../embeddings/oleObject6.bin"/><Relationship Id="rId4" Type="http://schemas.openxmlformats.org/officeDocument/2006/relationships/image" Target="../media/image26.png"/><Relationship Id="rId3" Type="http://schemas.openxmlformats.org/officeDocument/2006/relationships/image" Target="../media/image25.wmf"/><Relationship Id="rId2" Type="http://schemas.openxmlformats.org/officeDocument/2006/relationships/oleObject" Target="../embeddings/oleObject5.bin"/><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hdphoto1.wdp"/><Relationship Id="rId2" Type="http://schemas.openxmlformats.org/officeDocument/2006/relationships/image" Target="../media/image29.jpe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9" Type="http://schemas.openxmlformats.org/officeDocument/2006/relationships/diagramQuickStyle" Target="../diagrams/quickStyle5.xml"/><Relationship Id="rId8" Type="http://schemas.openxmlformats.org/officeDocument/2006/relationships/diagramLayout" Target="../diagrams/layout5.xml"/><Relationship Id="rId7" Type="http://schemas.openxmlformats.org/officeDocument/2006/relationships/diagramData" Target="../diagrams/data5.xml"/><Relationship Id="rId6" Type="http://schemas.openxmlformats.org/officeDocument/2006/relationships/image" Target="../media/image8.jpeg"/><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2" Type="http://schemas.openxmlformats.org/officeDocument/2006/relationships/slideLayout" Target="../slideLayouts/slideLayout7.xml"/><Relationship Id="rId11" Type="http://schemas.microsoft.com/office/2007/relationships/diagramDrawing" Target="../diagrams/drawing5.xml"/><Relationship Id="rId10" Type="http://schemas.openxmlformats.org/officeDocument/2006/relationships/diagramColors" Target="../diagrams/colors5.xml"/><Relationship Id="rId1"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01029" y="620688"/>
            <a:ext cx="5821286" cy="2514601"/>
          </a:xfrm>
        </p:spPr>
        <p:txBody>
          <a:bodyPr/>
          <a:lstStyle/>
          <a:p>
            <a:r>
              <a:rPr lang="zh-CN" altLang="en-US" dirty="0" smtClean="0">
                <a:solidFill>
                  <a:srgbClr val="0070C0"/>
                </a:solidFill>
              </a:rPr>
              <a:t>可编程声波反射管</a:t>
            </a:r>
            <a:endParaRPr lang="zh-CN" dirty="0">
              <a:solidFill>
                <a:srgbClr val="0070C0"/>
              </a:solidFill>
            </a:endParaRPr>
          </a:p>
        </p:txBody>
      </p:sp>
      <p:sp>
        <p:nvSpPr>
          <p:cNvPr id="3" name="副标题 2"/>
          <p:cNvSpPr>
            <a:spLocks noGrp="1"/>
          </p:cNvSpPr>
          <p:nvPr>
            <p:ph type="subTitle" idx="1"/>
          </p:nvPr>
        </p:nvSpPr>
        <p:spPr>
          <a:xfrm>
            <a:off x="669169" y="3356992"/>
            <a:ext cx="5029201" cy="1397000"/>
          </a:xfrm>
        </p:spPr>
        <p:txBody>
          <a:bodyPr>
            <a:normAutofit/>
          </a:bodyPr>
          <a:lstStyle/>
          <a:p>
            <a:pPr marL="342900" indent="-342900">
              <a:buFont typeface="Arial" panose="020B0604020202020204" pitchFamily="34" charset="0"/>
              <a:buChar char="•"/>
            </a:pPr>
            <a:r>
              <a:rPr lang="zh-CN" altLang="en-US" sz="2000" dirty="0"/>
              <a:t>指导</a:t>
            </a:r>
            <a:r>
              <a:rPr lang="zh-CN" altLang="en-US" sz="2000" dirty="0" smtClean="0"/>
              <a:t>老师：郁高坤（副教授 声学方向）</a:t>
            </a:r>
            <a:endParaRPr lang="en-US" altLang="zh-CN" sz="2000" dirty="0" smtClean="0"/>
          </a:p>
          <a:p>
            <a:pPr marL="342900" indent="-342900">
              <a:buFont typeface="Arial" panose="020B0604020202020204" pitchFamily="34" charset="0"/>
              <a:buChar char="•"/>
            </a:pPr>
            <a:endParaRPr lang="en-US" altLang="zh-CN" sz="2000" dirty="0" smtClean="0"/>
          </a:p>
          <a:p>
            <a:pPr marL="342900" indent="-342900">
              <a:buFont typeface="Arial" panose="020B0604020202020204" pitchFamily="34" charset="0"/>
              <a:buChar char="•"/>
            </a:pPr>
            <a:r>
              <a:rPr lang="zh-CN" altLang="en-US" sz="2000" dirty="0" smtClean="0"/>
              <a:t> 牛小宇 </a:t>
            </a:r>
            <a:r>
              <a:rPr lang="zh-CN" altLang="en-US" sz="2000" dirty="0"/>
              <a:t>武凯</a:t>
            </a:r>
            <a:endParaRPr lang="zh-CN" sz="2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1773932" y="404664"/>
          <a:ext cx="7992887" cy="597666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文本框 3"/>
          <p:cNvSpPr txBox="1"/>
          <p:nvPr/>
        </p:nvSpPr>
        <p:spPr>
          <a:xfrm>
            <a:off x="811088" y="692696"/>
            <a:ext cx="3570208" cy="461665"/>
          </a:xfrm>
          <a:prstGeom prst="rect">
            <a:avLst/>
          </a:prstGeom>
          <a:noFill/>
        </p:spPr>
        <p:txBody>
          <a:bodyPr wrap="none" rtlCol="0">
            <a:spAutoFit/>
          </a:bodyPr>
          <a:lstStyle/>
          <a:p>
            <a:r>
              <a:rPr lang="zh-CN" altLang="en-US" sz="2400" dirty="0" smtClean="0"/>
              <a:t>总结：器材的调研与选择</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p:nvPr/>
        </p:nvPicPr>
        <p:blipFill>
          <a:blip r:embed="rId1" cstate="print">
            <a:extLst>
              <a:ext uri="{28A0092B-C50C-407E-A947-70E740481C1C}">
                <a14:useLocalDpi xmlns:a14="http://schemas.microsoft.com/office/drawing/2010/main" val="0"/>
              </a:ext>
            </a:extLst>
          </a:blip>
          <a:stretch>
            <a:fillRect/>
          </a:stretch>
        </p:blipFill>
        <p:spPr>
          <a:xfrm>
            <a:off x="3156771" y="547847"/>
            <a:ext cx="5932113" cy="5546108"/>
          </a:xfrm>
          <a:prstGeom prst="rect">
            <a:avLst/>
          </a:prstGeom>
        </p:spPr>
      </p:pic>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066049" y="2603748"/>
            <a:ext cx="16764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6100" y="364152"/>
            <a:ext cx="2752725" cy="1978880"/>
          </a:xfrm>
          <a:prstGeom prst="rect">
            <a:avLst/>
          </a:prstGeom>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0388" y="3042916"/>
            <a:ext cx="1529218" cy="163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00" y="1037859"/>
            <a:ext cx="2579993" cy="130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曲线连接符 9"/>
          <p:cNvCxnSpPr>
            <a:endCxn id="2051" idx="1"/>
          </p:cNvCxnSpPr>
          <p:nvPr/>
        </p:nvCxnSpPr>
        <p:spPr>
          <a:xfrm flipV="1">
            <a:off x="7750596" y="3232398"/>
            <a:ext cx="2315453" cy="88503"/>
          </a:xfrm>
          <a:prstGeom prst="curved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曲线连接符 11"/>
          <p:cNvCxnSpPr/>
          <p:nvPr/>
        </p:nvCxnSpPr>
        <p:spPr>
          <a:xfrm flipV="1">
            <a:off x="7966620" y="1556792"/>
            <a:ext cx="1469480" cy="415307"/>
          </a:xfrm>
          <a:prstGeom prst="curved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曲线连接符 13"/>
          <p:cNvCxnSpPr>
            <a:endCxn id="2052" idx="3"/>
          </p:cNvCxnSpPr>
          <p:nvPr/>
        </p:nvCxnSpPr>
        <p:spPr>
          <a:xfrm rot="10800000" flipV="1">
            <a:off x="2179607" y="3573016"/>
            <a:ext cx="1430123" cy="288032"/>
          </a:xfrm>
          <a:prstGeom prst="curved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曲线连接符 15"/>
          <p:cNvCxnSpPr>
            <a:endCxn id="2053" idx="3"/>
          </p:cNvCxnSpPr>
          <p:nvPr/>
        </p:nvCxnSpPr>
        <p:spPr>
          <a:xfrm rot="10800000" flipV="1">
            <a:off x="2704994" y="1556792"/>
            <a:ext cx="725123" cy="133654"/>
          </a:xfrm>
          <a:prstGeom prst="curved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10876" y="317015"/>
            <a:ext cx="1415772" cy="461665"/>
          </a:xfrm>
          <a:prstGeom prst="rect">
            <a:avLst/>
          </a:prstGeom>
          <a:noFill/>
        </p:spPr>
        <p:txBody>
          <a:bodyPr wrap="none" rtlCol="0">
            <a:spAutoFit/>
          </a:bodyPr>
          <a:lstStyle/>
          <a:p>
            <a:r>
              <a:rPr lang="zh-CN" altLang="en-US" sz="2400" dirty="0" smtClean="0"/>
              <a:t>器材组装</a:t>
            </a:r>
            <a:endParaRPr lang="zh-CN" altLang="en-US" sz="2400" dirty="0"/>
          </a:p>
        </p:txBody>
      </p:sp>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5013" y="4562898"/>
            <a:ext cx="2670980" cy="1428974"/>
          </a:xfrm>
          <a:prstGeom prst="rect">
            <a:avLst/>
          </a:prstGeom>
        </p:spPr>
      </p:pic>
      <p:cxnSp>
        <p:nvCxnSpPr>
          <p:cNvPr id="25" name="曲线连接符 24"/>
          <p:cNvCxnSpPr/>
          <p:nvPr/>
        </p:nvCxnSpPr>
        <p:spPr>
          <a:xfrm rot="16200000" flipH="1">
            <a:off x="8872318" y="3963461"/>
            <a:ext cx="1296144" cy="1091317"/>
          </a:xfrm>
          <a:prstGeom prst="curved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fade">
                                      <p:cBhvr>
                                        <p:cTn id="18" dur="5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3"/>
                                        </p:tgtEl>
                                        <p:attrNameLst>
                                          <p:attrName>style.visibility</p:attrName>
                                        </p:attrNameLst>
                                      </p:cBhvr>
                                      <p:to>
                                        <p:strVal val="visible"/>
                                      </p:to>
                                    </p:set>
                                    <p:animEffect transition="in" filter="fade">
                                      <p:cBhvr>
                                        <p:cTn id="31" dur="500"/>
                                        <p:tgtEl>
                                          <p:spTgt spid="2053"/>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52"/>
                                        </p:tgtEl>
                                        <p:attrNameLst>
                                          <p:attrName>style.visibility</p:attrName>
                                        </p:attrNameLst>
                                      </p:cBhvr>
                                      <p:to>
                                        <p:strVal val="visible"/>
                                      </p:to>
                                    </p:set>
                                    <p:animEffect transition="in" filter="fade">
                                      <p:cBhvr>
                                        <p:cTn id="39" dur="500"/>
                                        <p:tgtEl>
                                          <p:spTgt spid="2052"/>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3114" y="1484784"/>
            <a:ext cx="5724128" cy="4293096"/>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2028" y="1484784"/>
            <a:ext cx="6010230" cy="42930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1269876" y="836712"/>
            <a:ext cx="3960440" cy="562744"/>
          </a:xfrm>
        </p:spPr>
        <p:txBody>
          <a:bodyPr/>
          <a:lstStyle/>
          <a:p>
            <a:r>
              <a:rPr lang="zh-CN" altLang="en-US" dirty="0" smtClean="0">
                <a:solidFill>
                  <a:srgbClr val="0070C0"/>
                </a:solidFill>
              </a:rPr>
              <a:t>可编程声波反射管</a:t>
            </a:r>
            <a:endParaRPr lang="zh-CN" dirty="0">
              <a:solidFill>
                <a:srgbClr val="0070C0"/>
              </a:solidFill>
            </a:endParaRPr>
          </a:p>
        </p:txBody>
      </p:sp>
      <p:graphicFrame>
        <p:nvGraphicFramePr>
          <p:cNvPr id="10" name="图示 9"/>
          <p:cNvGraphicFramePr/>
          <p:nvPr/>
        </p:nvGraphicFramePr>
        <p:xfrm>
          <a:off x="1269876" y="1844824"/>
          <a:ext cx="9001000" cy="32403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4114192" y="548680"/>
            <a:ext cx="3960440" cy="1066800"/>
          </a:xfrm>
        </p:spPr>
        <p:txBody>
          <a:bodyPr/>
          <a:lstStyle/>
          <a:p>
            <a:r>
              <a:rPr lang="zh-CN" altLang="en-US" dirty="0" smtClean="0">
                <a:solidFill>
                  <a:srgbClr val="0070C0"/>
                </a:solidFill>
              </a:rPr>
              <a:t>可编程声波反射管</a:t>
            </a:r>
            <a:endParaRPr lang="zh-CN" dirty="0">
              <a:solidFill>
                <a:srgbClr val="0070C0"/>
              </a:solidFill>
            </a:endParaRPr>
          </a:p>
        </p:txBody>
      </p:sp>
      <p:graphicFrame>
        <p:nvGraphicFramePr>
          <p:cNvPr id="8" name="图示 7"/>
          <p:cNvGraphicFramePr/>
          <p:nvPr/>
        </p:nvGraphicFramePr>
        <p:xfrm>
          <a:off x="2061964" y="1435634"/>
          <a:ext cx="8125883" cy="541725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29916" y="1936293"/>
            <a:ext cx="7920880" cy="310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0" y="1340768"/>
            <a:ext cx="5032147" cy="369332"/>
          </a:xfrm>
          <a:prstGeom prst="rect">
            <a:avLst/>
          </a:prstGeom>
        </p:spPr>
        <p:txBody>
          <a:bodyPr wrap="none">
            <a:spAutoFit/>
          </a:bodyPr>
          <a:lstStyle/>
          <a:p>
            <a:r>
              <a:rPr lang="zh-CN" altLang="en-US" b="1" dirty="0" smtClean="0"/>
              <a:t>一、</a:t>
            </a:r>
            <a:r>
              <a:rPr lang="zh-CN" altLang="zh-CN" b="1" dirty="0" smtClean="0"/>
              <a:t>基于</a:t>
            </a:r>
            <a:r>
              <a:rPr lang="zh-CN" altLang="zh-CN" b="1" dirty="0"/>
              <a:t>传递函数法的阻抗</a:t>
            </a:r>
            <a:r>
              <a:rPr lang="zh-CN" altLang="zh-CN" b="1" dirty="0" smtClean="0"/>
              <a:t>管</a:t>
            </a:r>
            <a:r>
              <a:rPr lang="zh-CN" altLang="en-US" b="1" dirty="0"/>
              <a:t>声反射系数</a:t>
            </a:r>
            <a:r>
              <a:rPr lang="zh-CN" altLang="zh-CN" b="1" dirty="0" smtClean="0"/>
              <a:t>的</a:t>
            </a:r>
            <a:r>
              <a:rPr lang="zh-CN" altLang="zh-CN" b="1" dirty="0"/>
              <a:t>测量</a:t>
            </a:r>
            <a:endParaRPr lang="zh-CN" altLang="en-US" b="1" dirty="0"/>
          </a:p>
        </p:txBody>
      </p:sp>
      <p:sp>
        <p:nvSpPr>
          <p:cNvPr id="7" name="TextBox 6"/>
          <p:cNvSpPr txBox="1"/>
          <p:nvPr/>
        </p:nvSpPr>
        <p:spPr>
          <a:xfrm>
            <a:off x="333772" y="2060848"/>
            <a:ext cx="1872208" cy="369332"/>
          </a:xfrm>
          <a:prstGeom prst="rect">
            <a:avLst/>
          </a:prstGeom>
          <a:noFill/>
        </p:spPr>
        <p:txBody>
          <a:bodyPr wrap="square" rtlCol="0">
            <a:spAutoFit/>
          </a:bodyPr>
          <a:lstStyle/>
          <a:p>
            <a:r>
              <a:rPr lang="en-US" altLang="zh-CN" dirty="0" smtClean="0"/>
              <a:t>1.</a:t>
            </a:r>
            <a:r>
              <a:rPr lang="zh-CN" altLang="en-US" dirty="0" smtClean="0"/>
              <a:t>传递函数法</a:t>
            </a:r>
            <a:endParaRPr lang="zh-CN" altLang="en-US" dirty="0"/>
          </a:p>
        </p:txBody>
      </p:sp>
      <p:sp>
        <p:nvSpPr>
          <p:cNvPr id="14" name="矩形 13"/>
          <p:cNvSpPr/>
          <p:nvPr/>
        </p:nvSpPr>
        <p:spPr>
          <a:xfrm>
            <a:off x="2205981" y="5157192"/>
            <a:ext cx="6768752" cy="1338828"/>
          </a:xfrm>
          <a:prstGeom prst="rect">
            <a:avLst/>
          </a:prstGeom>
        </p:spPr>
        <p:txBody>
          <a:bodyPr wrap="square">
            <a:spAutoFit/>
          </a:bodyPr>
          <a:lstStyle/>
          <a:p>
            <a:pPr>
              <a:lnSpc>
                <a:spcPct val="150000"/>
              </a:lnSpc>
            </a:pPr>
            <a:r>
              <a:rPr lang="zh-CN" altLang="zh-CN" dirty="0"/>
              <a:t>传递函数测量法的理论基础是通过测量测试样品前两个传声器位置上的声压，然后计算两个传声器声压的复传递函数来确定法向入射声反射因数</a:t>
            </a:r>
            <a:endParaRPr lang="zh-CN" altLang="en-US" dirty="0"/>
          </a:p>
        </p:txBody>
      </p:sp>
      <p:sp>
        <p:nvSpPr>
          <p:cNvPr id="16" name="Rectangle 4"/>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pSp>
        <p:nvGrpSpPr>
          <p:cNvPr id="9" name="组合 8"/>
          <p:cNvGrpSpPr/>
          <p:nvPr/>
        </p:nvGrpSpPr>
        <p:grpSpPr>
          <a:xfrm>
            <a:off x="333772" y="351148"/>
            <a:ext cx="2388069" cy="728361"/>
            <a:chOff x="5734589" y="1317577"/>
            <a:chExt cx="2388069" cy="728361"/>
          </a:xfrm>
        </p:grpSpPr>
        <p:sp>
          <p:nvSpPr>
            <p:cNvPr id="10" name="矩形 9"/>
            <p:cNvSpPr/>
            <p:nvPr/>
          </p:nvSpPr>
          <p:spPr>
            <a:xfrm>
              <a:off x="5734589" y="1317577"/>
              <a:ext cx="2388069" cy="728361"/>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矩形 10"/>
            <p:cNvSpPr/>
            <p:nvPr/>
          </p:nvSpPr>
          <p:spPr>
            <a:xfrm>
              <a:off x="5734589" y="1317577"/>
              <a:ext cx="2388069" cy="7283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3200" kern="1200" dirty="0" smtClean="0"/>
                <a:t>实验原理</a:t>
              </a:r>
              <a:endParaRPr lang="zh-CN" altLang="en-US" sz="3200" kern="1200" dirty="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nvGraphicFramePr>
        <p:xfrm>
          <a:off x="3739153" y="1916832"/>
          <a:ext cx="4710518" cy="1377444"/>
        </p:xfrm>
        <a:graphic>
          <a:graphicData uri="http://schemas.openxmlformats.org/presentationml/2006/ole">
            <mc:AlternateContent xmlns:mc="http://schemas.openxmlformats.org/markup-compatibility/2006">
              <mc:Choice xmlns:v="urn:schemas-microsoft-com:vml" Requires="v">
                <p:oleObj spid="_x0000_s4111" name="公式" r:id="rId1" imgW="2641600" imgH="762000" progId="Equation.3">
                  <p:embed/>
                </p:oleObj>
              </mc:Choice>
              <mc:Fallback>
                <p:oleObj name="公式" r:id="rId1" imgW="2641600" imgH="762000" progId="Equation.3">
                  <p:embed/>
                  <p:pic>
                    <p:nvPicPr>
                      <p:cNvPr id="0" name="图片 4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153" y="1916832"/>
                        <a:ext cx="4710518" cy="1377444"/>
                      </a:xfrm>
                      <a:prstGeom prst="rect">
                        <a:avLst/>
                      </a:prstGeom>
                      <a:solidFill>
                        <a:srgbClr val="FFFFFF"/>
                      </a:solidFill>
                    </p:spPr>
                  </p:pic>
                </p:oleObj>
              </mc:Fallback>
            </mc:AlternateContent>
          </a:graphicData>
        </a:graphic>
      </p:graphicFrame>
      <mc:AlternateContent xmlns:mc="http://schemas.openxmlformats.org/markup-compatibility/2006">
        <mc:Choice xmlns:a14="http://schemas.microsoft.com/office/drawing/2010/main" Requires="a14">
          <p:sp>
            <p:nvSpPr>
              <p:cNvPr id="5" name="TextBox 4"/>
              <p:cNvSpPr txBox="1"/>
              <p:nvPr/>
            </p:nvSpPr>
            <p:spPr>
              <a:xfrm>
                <a:off x="3024101" y="4163607"/>
                <a:ext cx="6140622" cy="1338828"/>
              </a:xfrm>
              <a:prstGeom prst="rect">
                <a:avLst/>
              </a:prstGeom>
              <a:noFill/>
            </p:spPr>
            <p:txBody>
              <a:bodyPr wrap="square" rtlCol="0">
                <a:spAutoFit/>
              </a:bodyPr>
              <a:lstStyle/>
              <a:p>
                <a:pPr>
                  <a:lnSpc>
                    <a:spcPct val="150000"/>
                  </a:lnSpc>
                </a:pPr>
                <a:r>
                  <a:rPr lang="en-US" altLang="zh-CN" dirty="0" smtClean="0"/>
                  <a:t>P1</a:t>
                </a:r>
                <a:r>
                  <a:rPr lang="zh-CN" altLang="en-US" dirty="0" smtClean="0"/>
                  <a:t>和</a:t>
                </a:r>
                <a:r>
                  <a:rPr lang="en-US" altLang="zh-CN" dirty="0" smtClean="0"/>
                  <a:t>P2</a:t>
                </a:r>
                <a:r>
                  <a:rPr lang="zh-CN" altLang="en-US" dirty="0" smtClean="0"/>
                  <a:t>分别为两个传声器位置上的声压</a:t>
                </a:r>
                <a:r>
                  <a:rPr lang="en-US" altLang="zh-CN" dirty="0" smtClean="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a:rPr>
                          <m:t>𝑥</m:t>
                        </m:r>
                      </m:e>
                      <m:sub>
                        <m:r>
                          <a:rPr lang="en-US" altLang="zh-CN" b="0" i="1" smtClean="0">
                            <a:latin typeface="Cambria Math"/>
                          </a:rPr>
                          <m:t>1</m:t>
                        </m:r>
                      </m:sub>
                    </m:sSub>
                    <m:r>
                      <a:rPr lang="zh-CN" altLang="en-US" b="0" i="1" smtClean="0">
                        <a:latin typeface="Cambria Math"/>
                      </a:rPr>
                      <m:t>、</m:t>
                    </m:r>
                    <m:sSub>
                      <m:sSubPr>
                        <m:ctrlPr>
                          <a:rPr lang="en-US" altLang="zh-CN" i="1" dirty="0" smtClean="0">
                            <a:latin typeface="Cambria Math" panose="02040503050406030204" pitchFamily="18" charset="0"/>
                          </a:rPr>
                        </m:ctrlPr>
                      </m:sSubPr>
                      <m:e>
                        <m:r>
                          <a:rPr lang="en-US" altLang="zh-CN" b="0" i="1" dirty="0" smtClean="0">
                            <a:latin typeface="Cambria Math"/>
                          </a:rPr>
                          <m:t>𝑥</m:t>
                        </m:r>
                      </m:e>
                      <m:sub>
                        <m:r>
                          <a:rPr lang="en-US" altLang="zh-CN" b="0" i="1" dirty="0" smtClean="0">
                            <a:latin typeface="Cambria Math"/>
                          </a:rPr>
                          <m:t>2</m:t>
                        </m:r>
                      </m:sub>
                    </m:sSub>
                  </m:oMath>
                </a14:m>
                <a:r>
                  <a:rPr lang="zh-CN" altLang="en-US" dirty="0" smtClean="0"/>
                  <a:t>分别两个传声器到反射管的距离，所以只要通过数据处理得到</a:t>
                </a:r>
                <a:r>
                  <a:rPr lang="en-US" altLang="zh-CN" dirty="0" smtClean="0"/>
                  <a:t>P1</a:t>
                </a:r>
                <a:r>
                  <a:rPr lang="zh-CN" altLang="en-US" dirty="0" smtClean="0"/>
                  <a:t>、</a:t>
                </a:r>
                <a:r>
                  <a:rPr lang="en-US" altLang="zh-CN" dirty="0" smtClean="0"/>
                  <a:t>P2</a:t>
                </a:r>
                <a:r>
                  <a:rPr lang="zh-CN" altLang="en-US" dirty="0" smtClean="0"/>
                  <a:t>，便可求出声反射系数 </a:t>
                </a:r>
                <a:r>
                  <a:rPr lang="en-US" altLang="zh-CN" dirty="0" smtClean="0"/>
                  <a:t>r</a:t>
                </a:r>
                <a:endParaRPr lang="zh-CN" altLang="en-US" dirty="0"/>
              </a:p>
            </p:txBody>
          </p:sp>
        </mc:Choice>
        <mc:Fallback>
          <p:sp>
            <p:nvSpPr>
              <p:cNvPr id="5" name="TextBox 4"/>
              <p:cNvSpPr txBox="1">
                <a:spLocks noRot="1" noChangeAspect="1" noMove="1" noResize="1" noEditPoints="1" noAdjustHandles="1" noChangeArrowheads="1" noChangeShapeType="1" noTextEdit="1"/>
              </p:cNvSpPr>
              <p:nvPr/>
            </p:nvSpPr>
            <p:spPr>
              <a:xfrm>
                <a:off x="3024101" y="4163607"/>
                <a:ext cx="6140622" cy="1338828"/>
              </a:xfrm>
              <a:prstGeom prst="rect">
                <a:avLst/>
              </a:prstGeom>
              <a:blipFill rotWithShape="1">
                <a:blip r:embed="rId3"/>
                <a:stretch>
                  <a:fillRect l="-794" r="-2085" b="-2727"/>
                </a:stretch>
              </a:blipFill>
            </p:spPr>
            <p:txBody>
              <a:bodyPr/>
              <a:lstStyle/>
              <a:p>
                <a:r>
                  <a:rPr lang="zh-CN" altLang="en-US">
                    <a:noFill/>
                  </a:rPr>
                  <a:t> </a:t>
                </a:r>
                <a:endParaRPr lang="zh-CN" altLang="en-US">
                  <a:noFill/>
                </a:endParaRPr>
              </a:p>
            </p:txBody>
          </p:sp>
        </mc:Fallback>
      </mc:AlternateContent>
      <p:sp>
        <p:nvSpPr>
          <p:cNvPr id="6" name="TextBox 5"/>
          <p:cNvSpPr txBox="1"/>
          <p:nvPr/>
        </p:nvSpPr>
        <p:spPr>
          <a:xfrm>
            <a:off x="477788" y="1022975"/>
            <a:ext cx="3456384" cy="369332"/>
          </a:xfrm>
          <a:prstGeom prst="rect">
            <a:avLst/>
          </a:prstGeom>
          <a:noFill/>
        </p:spPr>
        <p:txBody>
          <a:bodyPr wrap="square" rtlCol="0">
            <a:spAutoFit/>
          </a:bodyPr>
          <a:lstStyle/>
          <a:p>
            <a:r>
              <a:rPr lang="en-US" altLang="zh-CN" dirty="0" smtClean="0"/>
              <a:t>2.</a:t>
            </a:r>
            <a:r>
              <a:rPr lang="zh-CN" altLang="en-US" dirty="0" smtClean="0"/>
              <a:t>有关公式</a:t>
            </a:r>
            <a:endParaRPr lang="zh-CN" altLang="en-US" dirty="0"/>
          </a:p>
        </p:txBody>
      </p:sp>
      <p:sp>
        <p:nvSpPr>
          <p:cNvPr id="2" name="矩形 1"/>
          <p:cNvSpPr/>
          <p:nvPr/>
        </p:nvSpPr>
        <p:spPr>
          <a:xfrm>
            <a:off x="0" y="449168"/>
            <a:ext cx="5032147" cy="369332"/>
          </a:xfrm>
          <a:prstGeom prst="rect">
            <a:avLst/>
          </a:prstGeom>
        </p:spPr>
        <p:txBody>
          <a:bodyPr wrap="none">
            <a:spAutoFit/>
          </a:bodyPr>
          <a:lstStyle/>
          <a:p>
            <a:r>
              <a:rPr lang="zh-CN" altLang="en-US" b="1" dirty="0"/>
              <a:t>一、</a:t>
            </a:r>
            <a:r>
              <a:rPr lang="zh-CN" altLang="zh-CN" b="1" dirty="0"/>
              <a:t>基于传递函数法的阻抗管</a:t>
            </a:r>
            <a:r>
              <a:rPr lang="zh-CN" altLang="en-US" b="1" dirty="0"/>
              <a:t>声反射系数</a:t>
            </a:r>
            <a:r>
              <a:rPr lang="zh-CN" altLang="zh-CN" b="1" dirty="0"/>
              <a:t>的测量</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1804" y="404664"/>
            <a:ext cx="4392488" cy="369332"/>
          </a:xfrm>
          <a:prstGeom prst="rect">
            <a:avLst/>
          </a:prstGeom>
          <a:noFill/>
        </p:spPr>
        <p:txBody>
          <a:bodyPr wrap="square" rtlCol="0">
            <a:spAutoFit/>
          </a:bodyPr>
          <a:lstStyle/>
          <a:p>
            <a:r>
              <a:rPr lang="zh-CN" altLang="en-US" b="1" dirty="0" smtClean="0"/>
              <a:t>二、阻抗图及管中输入阻抗</a:t>
            </a:r>
            <a:endParaRPr lang="zh-CN" altLang="en-US" b="1" dirty="0"/>
          </a:p>
        </p:txBody>
      </p:sp>
      <p:graphicFrame>
        <p:nvGraphicFramePr>
          <p:cNvPr id="2" name="对象 1"/>
          <p:cNvGraphicFramePr>
            <a:graphicFrameLocks noChangeAspect="1"/>
          </p:cNvGraphicFramePr>
          <p:nvPr/>
        </p:nvGraphicFramePr>
        <p:xfrm>
          <a:off x="4539094" y="3222268"/>
          <a:ext cx="3110637" cy="1080120"/>
        </p:xfrm>
        <a:graphic>
          <a:graphicData uri="http://schemas.openxmlformats.org/presentationml/2006/ole">
            <mc:AlternateContent xmlns:mc="http://schemas.openxmlformats.org/markup-compatibility/2006">
              <mc:Choice xmlns:v="urn:schemas-microsoft-com:vml" Requires="v">
                <p:oleObj spid="_x0000_s5159" name="公式" r:id="rId1" imgW="38404800" imgH="13411200" progId="Equation.3">
                  <p:embed/>
                </p:oleObj>
              </mc:Choice>
              <mc:Fallback>
                <p:oleObj name="公式" r:id="rId1" imgW="38404800" imgH="13411200" progId="Equation.3">
                  <p:embed/>
                  <p:pic>
                    <p:nvPicPr>
                      <p:cNvPr id="0" name="Object 2"/>
                      <p:cNvPicPr>
                        <a:picLocks noChangeAspect="1" noChangeArrowheads="1"/>
                      </p:cNvPicPr>
                      <p:nvPr/>
                    </p:nvPicPr>
                    <p:blipFill>
                      <a:blip r:embed="rId2"/>
                      <a:srcRect/>
                      <a:stretch>
                        <a:fillRect/>
                      </a:stretch>
                    </p:blipFill>
                    <p:spPr bwMode="auto">
                      <a:xfrm>
                        <a:off x="4539094" y="3222268"/>
                        <a:ext cx="3110637" cy="1080120"/>
                      </a:xfrm>
                      <a:prstGeom prst="rect">
                        <a:avLst/>
                      </a:prstGeom>
                      <a:noFill/>
                    </p:spPr>
                  </p:pic>
                </p:oleObj>
              </mc:Fallback>
            </mc:AlternateContent>
          </a:graphicData>
        </a:graphic>
      </p:graphicFrame>
      <p:graphicFrame>
        <p:nvGraphicFramePr>
          <p:cNvPr id="3" name="对象 2"/>
          <p:cNvGraphicFramePr>
            <a:graphicFrameLocks noChangeAspect="1"/>
          </p:cNvGraphicFramePr>
          <p:nvPr/>
        </p:nvGraphicFramePr>
        <p:xfrm>
          <a:off x="5290877" y="5301208"/>
          <a:ext cx="1607071" cy="1251661"/>
        </p:xfrm>
        <a:graphic>
          <a:graphicData uri="http://schemas.openxmlformats.org/presentationml/2006/ole">
            <mc:AlternateContent xmlns:mc="http://schemas.openxmlformats.org/markup-compatibility/2006">
              <mc:Choice xmlns:v="urn:schemas-microsoft-com:vml" Requires="v">
                <p:oleObj spid="_x0000_s5160" name="公式" r:id="rId3" imgW="990600" imgH="762000" progId="Equation.3">
                  <p:embed/>
                </p:oleObj>
              </mc:Choice>
              <mc:Fallback>
                <p:oleObj name="公式" r:id="rId3" imgW="990600" imgH="7620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0877" y="5301208"/>
                        <a:ext cx="1607071" cy="1251661"/>
                      </a:xfrm>
                      <a:prstGeom prst="rect">
                        <a:avLst/>
                      </a:prstGeom>
                      <a:noFill/>
                    </p:spPr>
                  </p:pic>
                </p:oleObj>
              </mc:Fallback>
            </mc:AlternateContent>
          </a:graphicData>
        </a:graphic>
      </p:graphicFrame>
      <p:sp>
        <p:nvSpPr>
          <p:cNvPr id="7" name="Rectangle 5"/>
          <p:cNvSpPr>
            <a:spLocks noChangeArrowheads="1"/>
          </p:cNvSpPr>
          <p:nvPr/>
        </p:nvSpPr>
        <p:spPr bwMode="auto">
          <a:xfrm>
            <a:off x="0" y="223837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aphicFrame>
        <p:nvGraphicFramePr>
          <p:cNvPr id="9" name="对象 8"/>
          <p:cNvGraphicFramePr>
            <a:graphicFrameLocks noChangeAspect="1"/>
          </p:cNvGraphicFramePr>
          <p:nvPr/>
        </p:nvGraphicFramePr>
        <p:xfrm>
          <a:off x="8182644" y="1464516"/>
          <a:ext cx="288032" cy="345638"/>
        </p:xfrm>
        <a:graphic>
          <a:graphicData uri="http://schemas.openxmlformats.org/presentationml/2006/ole">
            <mc:AlternateContent xmlns:mc="http://schemas.openxmlformats.org/markup-compatibility/2006">
              <mc:Choice xmlns:v="urn:schemas-microsoft-com:vml" Requires="v">
                <p:oleObj spid="_x0000_s5161" name="公式" r:id="rId5" imgW="190500" imgH="228600" progId="Equation.3">
                  <p:embed/>
                </p:oleObj>
              </mc:Choice>
              <mc:Fallback>
                <p:oleObj name="公式" r:id="rId5" imgW="190500" imgH="228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2644" y="1464516"/>
                        <a:ext cx="288032" cy="345638"/>
                      </a:xfrm>
                      <a:prstGeom prst="rect">
                        <a:avLst/>
                      </a:prstGeom>
                      <a:noFill/>
                    </p:spPr>
                  </p:pic>
                </p:oleObj>
              </mc:Fallback>
            </mc:AlternateContent>
          </a:graphicData>
        </a:graphic>
      </p:graphicFrame>
      <p:sp>
        <p:nvSpPr>
          <p:cNvPr id="11" name="TextBox 10"/>
          <p:cNvSpPr txBox="1"/>
          <p:nvPr/>
        </p:nvSpPr>
        <p:spPr>
          <a:xfrm>
            <a:off x="837828" y="980728"/>
            <a:ext cx="2304256" cy="369332"/>
          </a:xfrm>
          <a:prstGeom prst="rect">
            <a:avLst/>
          </a:prstGeom>
          <a:noFill/>
        </p:spPr>
        <p:txBody>
          <a:bodyPr wrap="square" rtlCol="0">
            <a:spAutoFit/>
          </a:bodyPr>
          <a:lstStyle/>
          <a:p>
            <a:r>
              <a:rPr lang="en-US" altLang="zh-CN" dirty="0" smtClean="0"/>
              <a:t>1.</a:t>
            </a:r>
            <a:r>
              <a:rPr lang="zh-CN" altLang="en-US" dirty="0" smtClean="0"/>
              <a:t>阻抗图</a:t>
            </a:r>
            <a:endParaRPr lang="zh-CN" altLang="en-US" dirty="0"/>
          </a:p>
        </p:txBody>
      </p:sp>
      <p:sp>
        <p:nvSpPr>
          <p:cNvPr id="12" name="TextBox 11"/>
          <p:cNvSpPr txBox="1"/>
          <p:nvPr/>
        </p:nvSpPr>
        <p:spPr>
          <a:xfrm>
            <a:off x="3034072" y="1350060"/>
            <a:ext cx="6120680" cy="920188"/>
          </a:xfrm>
          <a:prstGeom prst="rect">
            <a:avLst/>
          </a:prstGeom>
          <a:noFill/>
        </p:spPr>
        <p:txBody>
          <a:bodyPr wrap="square" rtlCol="0">
            <a:spAutoFit/>
          </a:bodyPr>
          <a:lstStyle/>
          <a:p>
            <a:pPr>
              <a:lnSpc>
                <a:spcPct val="150000"/>
              </a:lnSpc>
            </a:pPr>
            <a:r>
              <a:rPr lang="zh-CN" altLang="en-US" dirty="0" smtClean="0"/>
              <a:t>管末端声学负载的声学特性是由其表面法向声阻抗 </a:t>
            </a:r>
            <a:r>
              <a:rPr lang="zh-CN" altLang="en-US" sz="2000" dirty="0" smtClean="0"/>
              <a:t>    </a:t>
            </a:r>
            <a:r>
              <a:rPr lang="zh-CN" altLang="en-US" dirty="0" smtClean="0"/>
              <a:t>来表征的，管末端的反射系数自然与声负载的声阻抗有关</a:t>
            </a:r>
            <a:endParaRPr lang="zh-CN" altLang="en-US" dirty="0"/>
          </a:p>
        </p:txBody>
      </p:sp>
      <p:sp>
        <p:nvSpPr>
          <p:cNvPr id="13" name="TextBox 12"/>
          <p:cNvSpPr txBox="1"/>
          <p:nvPr/>
        </p:nvSpPr>
        <p:spPr>
          <a:xfrm>
            <a:off x="621804" y="2852936"/>
            <a:ext cx="2016224" cy="369332"/>
          </a:xfrm>
          <a:prstGeom prst="rect">
            <a:avLst/>
          </a:prstGeom>
          <a:noFill/>
        </p:spPr>
        <p:txBody>
          <a:bodyPr wrap="square" rtlCol="0">
            <a:spAutoFit/>
          </a:bodyPr>
          <a:lstStyle/>
          <a:p>
            <a:r>
              <a:rPr lang="zh-CN" altLang="en-US" dirty="0" smtClean="0"/>
              <a:t>管中声阻抗</a:t>
            </a:r>
            <a:endParaRPr lang="zh-CN" altLang="en-US" dirty="0"/>
          </a:p>
        </p:txBody>
      </p:sp>
      <p:sp>
        <p:nvSpPr>
          <p:cNvPr id="14" name="TextBox 13"/>
          <p:cNvSpPr txBox="1"/>
          <p:nvPr/>
        </p:nvSpPr>
        <p:spPr>
          <a:xfrm>
            <a:off x="621804" y="4513183"/>
            <a:ext cx="2808312" cy="369332"/>
          </a:xfrm>
          <a:prstGeom prst="rect">
            <a:avLst/>
          </a:prstGeom>
          <a:noFill/>
        </p:spPr>
        <p:txBody>
          <a:bodyPr wrap="square" rtlCol="0">
            <a:spAutoFit/>
          </a:bodyPr>
          <a:lstStyle/>
          <a:p>
            <a:r>
              <a:rPr lang="zh-CN" altLang="en-US" dirty="0" smtClean="0"/>
              <a:t>进而求出声波反射系数：</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5780" y="260648"/>
            <a:ext cx="3744416" cy="369332"/>
          </a:xfrm>
          <a:prstGeom prst="rect">
            <a:avLst/>
          </a:prstGeom>
          <a:noFill/>
        </p:spPr>
        <p:txBody>
          <a:bodyPr wrap="square" rtlCol="0">
            <a:spAutoFit/>
          </a:bodyPr>
          <a:lstStyle/>
          <a:p>
            <a:r>
              <a:rPr lang="zh-CN" altLang="en-US" b="1" dirty="0" smtClean="0"/>
              <a:t>二、阻抗图及管中输入阻抗</a:t>
            </a:r>
            <a:endParaRPr lang="zh-CN" altLang="en-US" b="1" dirty="0"/>
          </a:p>
        </p:txBody>
      </p:sp>
      <p:sp>
        <p:nvSpPr>
          <p:cNvPr id="5" name="TextBox 4"/>
          <p:cNvSpPr txBox="1"/>
          <p:nvPr/>
        </p:nvSpPr>
        <p:spPr>
          <a:xfrm>
            <a:off x="837828" y="989906"/>
            <a:ext cx="2520280" cy="369332"/>
          </a:xfrm>
          <a:prstGeom prst="rect">
            <a:avLst/>
          </a:prstGeom>
          <a:noFill/>
        </p:spPr>
        <p:txBody>
          <a:bodyPr wrap="square" rtlCol="0">
            <a:spAutoFit/>
          </a:bodyPr>
          <a:lstStyle/>
          <a:p>
            <a:r>
              <a:rPr lang="en-US" altLang="zh-CN" dirty="0" smtClean="0"/>
              <a:t>2.</a:t>
            </a:r>
            <a:r>
              <a:rPr lang="zh-CN" altLang="en-US" dirty="0" smtClean="0"/>
              <a:t>输入阻抗</a:t>
            </a:r>
            <a:endParaRPr lang="zh-CN" altLang="en-US" dirty="0"/>
          </a:p>
        </p:txBody>
      </p:sp>
      <mc:AlternateContent xmlns:mc="http://schemas.openxmlformats.org/markup-compatibility/2006">
        <mc:Choice xmlns:a14="http://schemas.microsoft.com/office/drawing/2010/main" Requires="a14">
          <p:sp>
            <p:nvSpPr>
              <p:cNvPr id="14" name="TextBox 13"/>
              <p:cNvSpPr txBox="1"/>
              <p:nvPr/>
            </p:nvSpPr>
            <p:spPr>
              <a:xfrm>
                <a:off x="837828" y="1832271"/>
                <a:ext cx="7596844" cy="874022"/>
              </a:xfrm>
              <a:prstGeom prst="rect">
                <a:avLst/>
              </a:prstGeom>
              <a:noFill/>
            </p:spPr>
            <p:txBody>
              <a:bodyPr wrap="square" rtlCol="0">
                <a:spAutoFit/>
              </a:bodyPr>
              <a:lstStyle/>
              <a:p>
                <a:pPr>
                  <a:lnSpc>
                    <a:spcPct val="150000"/>
                  </a:lnSpc>
                </a:pPr>
                <a:r>
                  <a:rPr lang="zh-CN" altLang="en-US" dirty="0" smtClean="0"/>
                  <a:t>由于声负载的存在，必然会影响管入口或管的输入端的声阻抗或声阻抗率，设管口输入阻抗为</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a:rPr>
                          <m:t>𝑍</m:t>
                        </m:r>
                      </m:e>
                      <m:sub>
                        <m:r>
                          <a:rPr lang="en-US" altLang="zh-CN" b="0" i="1" smtClean="0">
                            <a:latin typeface="Cambria Math"/>
                          </a:rPr>
                          <m:t>𝑎</m:t>
                        </m:r>
                        <m:r>
                          <a:rPr lang="en-US" altLang="zh-CN" b="0" i="1" smtClean="0">
                            <a:latin typeface="Cambria Math"/>
                          </a:rPr>
                          <m:t>0</m:t>
                        </m:r>
                      </m:sub>
                    </m:sSub>
                  </m:oMath>
                </a14:m>
                <a:r>
                  <a:rPr lang="en-US" altLang="zh-CN" dirty="0" smtClean="0"/>
                  <a:t>,</a:t>
                </a:r>
                <a:endParaRPr lang="zh-CN" altLang="en-US" dirty="0"/>
              </a:p>
            </p:txBody>
          </p:sp>
        </mc:Choice>
        <mc:Fallback>
          <p:sp>
            <p:nvSpPr>
              <p:cNvPr id="14" name="TextBox 13"/>
              <p:cNvSpPr txBox="1">
                <a:spLocks noRot="1" noChangeAspect="1" noMove="1" noResize="1" noEditPoints="1" noAdjustHandles="1" noChangeArrowheads="1" noChangeShapeType="1" noTextEdit="1"/>
              </p:cNvSpPr>
              <p:nvPr/>
            </p:nvSpPr>
            <p:spPr>
              <a:xfrm>
                <a:off x="837828" y="1832271"/>
                <a:ext cx="7596844" cy="874022"/>
              </a:xfrm>
              <a:prstGeom prst="rect">
                <a:avLst/>
              </a:prstGeom>
              <a:blipFill rotWithShape="1">
                <a:blip r:embed="rId1"/>
                <a:stretch>
                  <a:fillRect l="-642" r="-2326" b="-10490"/>
                </a:stretch>
              </a:blipFill>
            </p:spPr>
            <p:txBody>
              <a:bodyPr/>
              <a:lstStyle/>
              <a:p>
                <a:r>
                  <a:rPr lang="zh-CN" altLang="en-US">
                    <a:noFill/>
                  </a:rPr>
                  <a:t> </a:t>
                </a:r>
                <a:endParaRPr lang="zh-CN" altLang="en-US">
                  <a:noFill/>
                </a:endParaRPr>
              </a:p>
            </p:txBody>
          </p:sp>
        </mc:Fallback>
      </mc:AlternateContent>
      <p:sp>
        <p:nvSpPr>
          <p:cNvPr id="15" name="Rectangle 10"/>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6" name="对象 15"/>
          <p:cNvGraphicFramePr>
            <a:graphicFrameLocks noChangeAspect="1"/>
          </p:cNvGraphicFramePr>
          <p:nvPr/>
        </p:nvGraphicFramePr>
        <p:xfrm>
          <a:off x="4543574" y="2780928"/>
          <a:ext cx="3243026" cy="1368152"/>
        </p:xfrm>
        <a:graphic>
          <a:graphicData uri="http://schemas.openxmlformats.org/presentationml/2006/ole">
            <mc:AlternateContent xmlns:mc="http://schemas.openxmlformats.org/markup-compatibility/2006">
              <mc:Choice xmlns:v="urn:schemas-microsoft-com:vml" Requires="v">
                <p:oleObj spid="_x0000_s6185" name="公式" r:id="rId2" imgW="1828800" imgH="762000" progId="Equation.3">
                  <p:embed/>
                </p:oleObj>
              </mc:Choice>
              <mc:Fallback>
                <p:oleObj name="公式" r:id="rId2" imgW="1828800" imgH="762000" progId="Equation.3">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574" y="2780928"/>
                        <a:ext cx="3243026" cy="1368152"/>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21" name="TextBox 20"/>
              <p:cNvSpPr txBox="1"/>
              <p:nvPr/>
            </p:nvSpPr>
            <p:spPr>
              <a:xfrm>
                <a:off x="851520" y="4479138"/>
                <a:ext cx="8267228" cy="370743"/>
              </a:xfrm>
              <a:prstGeom prst="rect">
                <a:avLst/>
              </a:prstGeom>
              <a:noFill/>
            </p:spPr>
            <p:txBody>
              <a:bodyPr wrap="square" rtlCol="0">
                <a:spAutoFit/>
              </a:bodyPr>
              <a:lstStyle/>
              <a:p>
                <a:r>
                  <a:rPr lang="zh-CN" altLang="en-US" dirty="0" smtClean="0"/>
                  <a:t>可编程声波反射管的末端被刚性壁封闭，即在管子末端</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a:rPr>
                          <m:t>𝑍</m:t>
                        </m:r>
                      </m:e>
                      <m:sub>
                        <m:r>
                          <a:rPr lang="en-US" altLang="zh-CN" b="0" i="1" smtClean="0">
                            <a:latin typeface="Cambria Math"/>
                          </a:rPr>
                          <m:t>𝑎𝑙</m:t>
                        </m:r>
                      </m:sub>
                    </m:sSub>
                    <m:r>
                      <a:rPr lang="zh-CN" altLang="en-US" i="1">
                        <a:latin typeface="Cambria Math"/>
                      </a:rPr>
                      <m:t>→</m:t>
                    </m:r>
                    <m:r>
                      <a:rPr lang="zh-CN" altLang="en-US" i="1" smtClean="0">
                        <a:latin typeface="Cambria Math"/>
                      </a:rPr>
                      <m:t>∞</m:t>
                    </m:r>
                    <m:r>
                      <a:rPr lang="zh-CN" altLang="en-US" b="0" i="1" smtClean="0">
                        <a:latin typeface="Cambria Math"/>
                      </a:rPr>
                      <m:t>，</m:t>
                    </m:r>
                    <m:r>
                      <a:rPr lang="zh-CN" altLang="en-US" i="1">
                        <a:latin typeface="Cambria Math"/>
                      </a:rPr>
                      <m:t>这样得到</m:t>
                    </m:r>
                    <m:r>
                      <a:rPr lang="zh-CN" altLang="en-US" b="0" i="1" smtClean="0">
                        <a:latin typeface="Cambria Math"/>
                      </a:rPr>
                      <m:t>，</m:t>
                    </m:r>
                  </m:oMath>
                </a14:m>
                <a:endParaRPr lang="zh-CN" altLang="en-US" dirty="0"/>
              </a:p>
            </p:txBody>
          </p:sp>
        </mc:Choice>
        <mc:Fallback>
          <p:sp>
            <p:nvSpPr>
              <p:cNvPr id="21" name="TextBox 20"/>
              <p:cNvSpPr txBox="1">
                <a:spLocks noRot="1" noChangeAspect="1" noMove="1" noResize="1" noEditPoints="1" noAdjustHandles="1" noChangeArrowheads="1" noChangeShapeType="1" noTextEdit="1"/>
              </p:cNvSpPr>
              <p:nvPr/>
            </p:nvSpPr>
            <p:spPr>
              <a:xfrm>
                <a:off x="851520" y="4479138"/>
                <a:ext cx="8267228" cy="370743"/>
              </a:xfrm>
              <a:prstGeom prst="rect">
                <a:avLst/>
              </a:prstGeom>
              <a:blipFill rotWithShape="1">
                <a:blip r:embed="rId4"/>
                <a:stretch>
                  <a:fillRect l="-664" t="-8197" b="-24590"/>
                </a:stretch>
              </a:blipFill>
            </p:spPr>
            <p:txBody>
              <a:bodyPr/>
              <a:lstStyle/>
              <a:p>
                <a:r>
                  <a:rPr lang="zh-CN" altLang="en-US">
                    <a:noFill/>
                  </a:rPr>
                  <a:t> </a:t>
                </a:r>
                <a:endParaRPr lang="zh-CN" altLang="en-US">
                  <a:noFill/>
                </a:endParaRPr>
              </a:p>
            </p:txBody>
          </p:sp>
        </mc:Fallback>
      </mc:AlternateContent>
      <p:sp>
        <p:nvSpPr>
          <p:cNvPr id="22" name="Rectangle 17"/>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23" name="对象 22"/>
          <p:cNvGraphicFramePr>
            <a:graphicFrameLocks noChangeAspect="1"/>
          </p:cNvGraphicFramePr>
          <p:nvPr/>
        </p:nvGraphicFramePr>
        <p:xfrm>
          <a:off x="4787019" y="5661248"/>
          <a:ext cx="2614786" cy="770107"/>
        </p:xfrm>
        <a:graphic>
          <a:graphicData uri="http://schemas.openxmlformats.org/presentationml/2006/ole">
            <mc:AlternateContent xmlns:mc="http://schemas.openxmlformats.org/markup-compatibility/2006">
              <mc:Choice xmlns:v="urn:schemas-microsoft-com:vml" Requires="v">
                <p:oleObj spid="_x0000_s6186" name="公式" r:id="rId5" imgW="1320165" imgH="393700" progId="Equation.3">
                  <p:embed/>
                </p:oleObj>
              </mc:Choice>
              <mc:Fallback>
                <p:oleObj name="公式" r:id="rId5" imgW="1320165" imgH="393700"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019" y="5661248"/>
                        <a:ext cx="2614786" cy="770107"/>
                      </a:xfrm>
                      <a:prstGeom prst="rect">
                        <a:avLst/>
                      </a:prstGeom>
                      <a:noFill/>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C:\Users\lenovo\Documents\Tencent Files\350977929\Image\C2C\`4Y7S@_PSXT4JNW3J~9FX1W.png"/>
          <p:cNvPicPr/>
          <p:nvPr/>
        </p:nvPicPr>
        <p:blipFill rotWithShape="1">
          <a:blip r:embed="rId1" cstate="print">
            <a:extLst>
              <a:ext uri="{28A0092B-C50C-407E-A947-70E740481C1C}">
                <a14:useLocalDpi xmlns:a14="http://schemas.microsoft.com/office/drawing/2010/main" val="0"/>
              </a:ext>
            </a:extLst>
          </a:blip>
          <a:srcRect r="9695"/>
          <a:stretch>
            <a:fillRect/>
          </a:stretch>
        </p:blipFill>
        <p:spPr>
          <a:xfrm>
            <a:off x="261764" y="1268760"/>
            <a:ext cx="9541442" cy="4392488"/>
          </a:xfrm>
          <a:prstGeom prst="rect">
            <a:avLst/>
          </a:prstGeom>
          <a:solidFill>
            <a:schemeClr val="bg1"/>
          </a:solidFill>
          <a:ln>
            <a:solidFill>
              <a:schemeClr val="bg2"/>
            </a:solidFill>
          </a:ln>
        </p:spPr>
      </p:pic>
      <p:pic>
        <p:nvPicPr>
          <p:cNvPr id="11" name="图片 10"/>
          <p:cNvPicPr/>
          <p:nvPr/>
        </p:nvPicPr>
        <p:blipFill rotWithShape="1">
          <a:blip r:embed="rId2">
            <a:extLst>
              <a:ext uri="{BEBA8EAE-BF5A-486C-A8C5-ECC9F3942E4B}">
                <a14:imgProps xmlns:a14="http://schemas.microsoft.com/office/drawing/2010/main">
                  <a14:imgLayer r:embed="rId3">
                    <a14:imgEffect>
                      <a14:brightnessContrast contrast="-51000"/>
                    </a14:imgEffect>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8645" t="26111" r="14635" b="18356"/>
          <a:stretch>
            <a:fillRect/>
          </a:stretch>
        </p:blipFill>
        <p:spPr>
          <a:xfrm rot="1080000">
            <a:off x="9481109" y="3662328"/>
            <a:ext cx="2808651" cy="1391960"/>
          </a:xfrm>
          <a:prstGeom prst="rect">
            <a:avLst/>
          </a:prstGeom>
          <a:solidFill>
            <a:srgbClr val="66CCFF"/>
          </a:solidFill>
          <a:ln>
            <a:solidFill>
              <a:schemeClr val="bg1"/>
            </a:solidFill>
          </a:ln>
          <a:effectLst>
            <a:outerShdw blurRad="50800" dist="38100" dir="8100000" algn="tr" rotWithShape="0">
              <a:prstClr val="black">
                <a:alpha val="40000"/>
              </a:prstClr>
            </a:outerShdw>
          </a:effectLst>
        </p:spPr>
      </p:pic>
      <p:grpSp>
        <p:nvGrpSpPr>
          <p:cNvPr id="12" name="组合 11"/>
          <p:cNvGrpSpPr/>
          <p:nvPr/>
        </p:nvGrpSpPr>
        <p:grpSpPr>
          <a:xfrm>
            <a:off x="333772" y="351148"/>
            <a:ext cx="2388069" cy="728361"/>
            <a:chOff x="5734589" y="1317577"/>
            <a:chExt cx="2388069" cy="728361"/>
          </a:xfrm>
        </p:grpSpPr>
        <p:sp>
          <p:nvSpPr>
            <p:cNvPr id="13" name="矩形 12"/>
            <p:cNvSpPr/>
            <p:nvPr/>
          </p:nvSpPr>
          <p:spPr>
            <a:xfrm>
              <a:off x="5734589" y="1317577"/>
              <a:ext cx="2388069" cy="728361"/>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矩形 13"/>
            <p:cNvSpPr/>
            <p:nvPr/>
          </p:nvSpPr>
          <p:spPr>
            <a:xfrm>
              <a:off x="5734589" y="1317577"/>
              <a:ext cx="2388069" cy="7283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3200" dirty="0"/>
                <a:t>实验</a:t>
              </a:r>
              <a:r>
                <a:rPr lang="zh-CN" altLang="en-US" sz="3200" dirty="0" smtClean="0"/>
                <a:t>装置</a:t>
              </a:r>
              <a:endParaRPr lang="zh-CN" altLang="en-US" sz="3200" kern="1200" dirty="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1269876" y="836712"/>
            <a:ext cx="3960440" cy="562744"/>
          </a:xfrm>
        </p:spPr>
        <p:txBody>
          <a:bodyPr/>
          <a:lstStyle/>
          <a:p>
            <a:r>
              <a:rPr lang="zh-CN" altLang="en-US" dirty="0" smtClean="0">
                <a:solidFill>
                  <a:srgbClr val="0070C0"/>
                </a:solidFill>
              </a:rPr>
              <a:t>可编程声波反射管</a:t>
            </a:r>
            <a:endParaRPr lang="zh-CN" dirty="0">
              <a:solidFill>
                <a:srgbClr val="0070C0"/>
              </a:solidFill>
            </a:endParaRPr>
          </a:p>
        </p:txBody>
      </p:sp>
      <p:graphicFrame>
        <p:nvGraphicFramePr>
          <p:cNvPr id="10" name="图示 9"/>
          <p:cNvGraphicFramePr/>
          <p:nvPr/>
        </p:nvGraphicFramePr>
        <p:xfrm>
          <a:off x="1269876" y="1844824"/>
          <a:ext cx="9001000" cy="32403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7747" y="-20176"/>
            <a:ext cx="6264697" cy="3678529"/>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876" y="1828696"/>
            <a:ext cx="6684235" cy="5013176"/>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3550" y="764704"/>
            <a:ext cx="9116223" cy="54726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22662" y="0"/>
            <a:ext cx="51435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22412"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22412"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7994" y="1844825"/>
            <a:ext cx="3744416" cy="2941520"/>
          </a:xfrm>
          <a:prstGeom prst="rect">
            <a:avLst/>
          </a:prstGeom>
          <a:blipFill>
            <a:blip r:embed="rId1">
              <a:extLst>
                <a:ext uri="{28A0092B-C50C-407E-A947-70E740481C1C}">
                  <a14:useLocalDpi xmlns:a14="http://schemas.microsoft.com/office/drawing/2010/main" val="0"/>
                </a:ext>
              </a:extLst>
            </a:blip>
            <a:srcRect/>
            <a:stretch>
              <a:fillRect/>
            </a:stretch>
          </a:blip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0" name="矩形 9"/>
          <p:cNvSpPr/>
          <p:nvPr/>
        </p:nvSpPr>
        <p:spPr>
          <a:xfrm>
            <a:off x="4159315" y="1844825"/>
            <a:ext cx="3744416" cy="2941519"/>
          </a:xfrm>
          <a:prstGeom prst="rect">
            <a:avLst/>
          </a:prstGeom>
          <a:blipFill>
            <a:blip r:embed="rId2">
              <a:extLst>
                <a:ext uri="{28A0092B-C50C-407E-A947-70E740481C1C}">
                  <a14:useLocalDpi xmlns:a14="http://schemas.microsoft.com/office/drawing/2010/main" val="0"/>
                </a:ext>
              </a:extLst>
            </a:blip>
            <a:srcRect/>
            <a:stretch>
              <a:fillRect/>
            </a:stretch>
          </a:blip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1" name="矩形 10"/>
          <p:cNvSpPr/>
          <p:nvPr/>
        </p:nvSpPr>
        <p:spPr>
          <a:xfrm>
            <a:off x="8110636" y="1844825"/>
            <a:ext cx="3744416" cy="2941521"/>
          </a:xfrm>
          <a:prstGeom prst="rect">
            <a:avLst/>
          </a:prstGeom>
          <a:blipFill>
            <a:blip r:embed="rId3">
              <a:extLst>
                <a:ext uri="{28A0092B-C50C-407E-A947-70E740481C1C}">
                  <a14:useLocalDpi xmlns:a14="http://schemas.microsoft.com/office/drawing/2010/main" val="0"/>
                </a:ext>
              </a:extLst>
            </a:blip>
            <a:srcRect/>
            <a:stretch>
              <a:fillRect/>
            </a:stretch>
          </a:blip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grpSp>
        <p:nvGrpSpPr>
          <p:cNvPr id="12" name="组合 11"/>
          <p:cNvGrpSpPr/>
          <p:nvPr/>
        </p:nvGrpSpPr>
        <p:grpSpPr>
          <a:xfrm>
            <a:off x="616228" y="1127224"/>
            <a:ext cx="2747457" cy="549491"/>
            <a:chOff x="530436" y="642176"/>
            <a:chExt cx="2747457" cy="549491"/>
          </a:xfrm>
          <a:noFill/>
        </p:grpSpPr>
        <p:sp>
          <p:nvSpPr>
            <p:cNvPr id="13" name="矩形 12"/>
            <p:cNvSpPr/>
            <p:nvPr/>
          </p:nvSpPr>
          <p:spPr>
            <a:xfrm>
              <a:off x="530436" y="642176"/>
              <a:ext cx="2747457" cy="549491"/>
            </a:xfrm>
            <a:prstGeom prst="rect">
              <a:avLst/>
            </a:prstGeom>
            <a:grpFill/>
            <a:ln>
              <a:solidFill>
                <a:schemeClr val="tx1"/>
              </a:solidFill>
            </a:ln>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4" name="矩形 13"/>
            <p:cNvSpPr/>
            <p:nvPr/>
          </p:nvSpPr>
          <p:spPr>
            <a:xfrm>
              <a:off x="530436" y="642176"/>
              <a:ext cx="2747457" cy="549491"/>
            </a:xfrm>
            <a:prstGeom prst="rect">
              <a:avLst/>
            </a:prstGeom>
            <a:grpFill/>
            <a:ln>
              <a:solidFill>
                <a:schemeClr val="tx1"/>
              </a:solidFill>
            </a:ln>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zh-CN" sz="1800" kern="1200" dirty="0" smtClean="0"/>
                <a:t>可编程声波反射导管的声波反射系数图</a:t>
              </a:r>
              <a:endParaRPr lang="zh-CN" sz="1800" kern="1200" dirty="0"/>
            </a:p>
          </p:txBody>
        </p:sp>
      </p:grpSp>
      <p:grpSp>
        <p:nvGrpSpPr>
          <p:cNvPr id="15" name="组合 14"/>
          <p:cNvGrpSpPr/>
          <p:nvPr/>
        </p:nvGrpSpPr>
        <p:grpSpPr>
          <a:xfrm>
            <a:off x="4612672" y="1127223"/>
            <a:ext cx="2747457" cy="549491"/>
            <a:chOff x="4962631" y="642176"/>
            <a:chExt cx="2747457" cy="549491"/>
          </a:xfrm>
          <a:noFill/>
        </p:grpSpPr>
        <p:sp>
          <p:nvSpPr>
            <p:cNvPr id="16" name="矩形 15"/>
            <p:cNvSpPr/>
            <p:nvPr/>
          </p:nvSpPr>
          <p:spPr>
            <a:xfrm>
              <a:off x="4962631" y="642176"/>
              <a:ext cx="2747457" cy="549491"/>
            </a:xfrm>
            <a:prstGeom prst="rect">
              <a:avLst/>
            </a:prstGeom>
            <a:grpFill/>
            <a:ln>
              <a:solidFill>
                <a:schemeClr val="tx1"/>
              </a:solidFill>
            </a:ln>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矩形 16"/>
            <p:cNvSpPr/>
            <p:nvPr/>
          </p:nvSpPr>
          <p:spPr>
            <a:xfrm>
              <a:off x="4962631" y="642176"/>
              <a:ext cx="2747457" cy="549491"/>
            </a:xfrm>
            <a:prstGeom prst="rect">
              <a:avLst/>
            </a:prstGeom>
            <a:grpFill/>
            <a:ln>
              <a:solidFill>
                <a:schemeClr val="tx1"/>
              </a:solidFill>
            </a:ln>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zh-CN" altLang="en-US" sz="1800" kern="1200" dirty="0" smtClean="0"/>
                <a:t>管子实际长度与理论长度对比图</a:t>
              </a:r>
              <a:endParaRPr lang="zh-CN" altLang="en-US" sz="1800" kern="1200" dirty="0"/>
            </a:p>
          </p:txBody>
        </p:sp>
      </p:grpSp>
      <p:grpSp>
        <p:nvGrpSpPr>
          <p:cNvPr id="18" name="组合 17"/>
          <p:cNvGrpSpPr/>
          <p:nvPr/>
        </p:nvGrpSpPr>
        <p:grpSpPr>
          <a:xfrm>
            <a:off x="8609116" y="1127223"/>
            <a:ext cx="2747457" cy="549491"/>
            <a:chOff x="9088725" y="642176"/>
            <a:chExt cx="2747457" cy="549491"/>
          </a:xfrm>
          <a:noFill/>
        </p:grpSpPr>
        <p:sp>
          <p:nvSpPr>
            <p:cNvPr id="19" name="矩形 18"/>
            <p:cNvSpPr/>
            <p:nvPr/>
          </p:nvSpPr>
          <p:spPr>
            <a:xfrm>
              <a:off x="9088725" y="642176"/>
              <a:ext cx="2747457" cy="549491"/>
            </a:xfrm>
            <a:prstGeom prst="rect">
              <a:avLst/>
            </a:prstGeom>
            <a:grpFill/>
            <a:ln>
              <a:solidFill>
                <a:schemeClr val="tx1"/>
              </a:solidFill>
            </a:ln>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0" name="矩形 19"/>
            <p:cNvSpPr/>
            <p:nvPr/>
          </p:nvSpPr>
          <p:spPr>
            <a:xfrm>
              <a:off x="9088725" y="642176"/>
              <a:ext cx="2747457" cy="549491"/>
            </a:xfrm>
            <a:prstGeom prst="rect">
              <a:avLst/>
            </a:prstGeom>
            <a:grpFill/>
            <a:ln>
              <a:solidFill>
                <a:schemeClr val="tx1"/>
              </a:solidFill>
            </a:ln>
          </p:spPr>
          <p:style>
            <a:lnRef idx="0">
              <a:scrgbClr r="0" g="0" b="0"/>
            </a:lnRef>
            <a:fillRef idx="0">
              <a:scrgbClr r="0" g="0" b="0"/>
            </a:fillRef>
            <a:effectRef idx="0">
              <a:scrgbClr r="0" g="0" b="0"/>
            </a:effectRef>
            <a:fontRef idx="minor">
              <a:schemeClr val="dk1"/>
            </a:fontRef>
          </p:style>
          <p:txBody>
            <a:bodyPr spcFirstLastPara="0" vert="horz" wrap="square" lIns="43180" tIns="43180" rIns="43180" bIns="43180" numCol="1" spcCol="1270" anchor="ctr" anchorCtr="0">
              <a:noAutofit/>
            </a:bodyPr>
            <a:lstStyle/>
            <a:p>
              <a:pPr lvl="0" algn="ctr" defTabSz="755650" rtl="0">
                <a:lnSpc>
                  <a:spcPct val="90000"/>
                </a:lnSpc>
                <a:spcBef>
                  <a:spcPct val="0"/>
                </a:spcBef>
                <a:spcAft>
                  <a:spcPct val="35000"/>
                </a:spcAft>
              </a:pPr>
              <a:r>
                <a:rPr lang="zh-CN" sz="1700" kern="1200" dirty="0" smtClean="0"/>
                <a:t>声波反射相位与管长变化图</a:t>
              </a:r>
              <a:endParaRPr lang="zh-CN" sz="1700" kern="1200" dirty="0"/>
            </a:p>
          </p:txBody>
        </p:sp>
      </p:grpSp>
      <p:sp>
        <p:nvSpPr>
          <p:cNvPr id="3" name="文本框 2"/>
          <p:cNvSpPr txBox="1"/>
          <p:nvPr/>
        </p:nvSpPr>
        <p:spPr>
          <a:xfrm>
            <a:off x="3214092" y="5229200"/>
            <a:ext cx="5544616" cy="1338828"/>
          </a:xfrm>
          <a:prstGeom prst="rect">
            <a:avLst/>
          </a:prstGeom>
          <a:noFill/>
        </p:spPr>
        <p:txBody>
          <a:bodyPr wrap="square" rtlCol="0">
            <a:spAutoFit/>
          </a:bodyPr>
          <a:lstStyle/>
          <a:p>
            <a:pPr>
              <a:lnSpc>
                <a:spcPct val="150000"/>
              </a:lnSpc>
            </a:pPr>
            <a:r>
              <a:rPr lang="zh-CN" altLang="en-US" dirty="0" smtClean="0"/>
              <a:t>结论：通过定量控制可编程声波反射导管的长度，可以实现定量控制入射波与反射波的相位差。达到实验预期效果。</a:t>
            </a:r>
            <a:endParaRPr lang="zh-CN" altLang="en-US" dirty="0"/>
          </a:p>
        </p:txBody>
      </p:sp>
      <p:grpSp>
        <p:nvGrpSpPr>
          <p:cNvPr id="21" name="组合 20"/>
          <p:cNvGrpSpPr/>
          <p:nvPr/>
        </p:nvGrpSpPr>
        <p:grpSpPr>
          <a:xfrm>
            <a:off x="207994" y="173692"/>
            <a:ext cx="3006098" cy="728361"/>
            <a:chOff x="5734589" y="1317577"/>
            <a:chExt cx="2388069" cy="728361"/>
          </a:xfrm>
        </p:grpSpPr>
        <p:sp>
          <p:nvSpPr>
            <p:cNvPr id="22" name="矩形 21"/>
            <p:cNvSpPr/>
            <p:nvPr/>
          </p:nvSpPr>
          <p:spPr>
            <a:xfrm>
              <a:off x="5734589" y="1317577"/>
              <a:ext cx="2388069" cy="728361"/>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矩形 22"/>
            <p:cNvSpPr/>
            <p:nvPr/>
          </p:nvSpPr>
          <p:spPr>
            <a:xfrm>
              <a:off x="5734589" y="1317577"/>
              <a:ext cx="2388069" cy="7283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3200" dirty="0"/>
                <a:t>实验数据分析</a:t>
              </a:r>
              <a:endParaRPr lang="zh-CN" altLang="en-US" sz="3200" kern="1200" dirty="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1269876" y="836712"/>
            <a:ext cx="3960440" cy="562744"/>
          </a:xfrm>
        </p:spPr>
        <p:txBody>
          <a:bodyPr/>
          <a:lstStyle/>
          <a:p>
            <a:r>
              <a:rPr lang="zh-CN" altLang="en-US" dirty="0" smtClean="0">
                <a:solidFill>
                  <a:srgbClr val="0070C0"/>
                </a:solidFill>
              </a:rPr>
              <a:t>可编程声波反射管</a:t>
            </a:r>
            <a:endParaRPr lang="zh-CN" dirty="0">
              <a:solidFill>
                <a:srgbClr val="0070C0"/>
              </a:solidFill>
            </a:endParaRPr>
          </a:p>
        </p:txBody>
      </p:sp>
      <p:graphicFrame>
        <p:nvGraphicFramePr>
          <p:cNvPr id="10" name="图示 9"/>
          <p:cNvGraphicFramePr/>
          <p:nvPr/>
        </p:nvGraphicFramePr>
        <p:xfrm>
          <a:off x="1269876" y="1844824"/>
          <a:ext cx="9001000" cy="32403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33772" y="351148"/>
            <a:ext cx="2388069" cy="728361"/>
            <a:chOff x="5734589" y="1317577"/>
            <a:chExt cx="2388069" cy="728361"/>
          </a:xfrm>
        </p:grpSpPr>
        <p:sp>
          <p:nvSpPr>
            <p:cNvPr id="6" name="矩形 5"/>
            <p:cNvSpPr/>
            <p:nvPr/>
          </p:nvSpPr>
          <p:spPr>
            <a:xfrm>
              <a:off x="5734589" y="1317577"/>
              <a:ext cx="2388069" cy="728361"/>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矩形 6"/>
            <p:cNvSpPr/>
            <p:nvPr/>
          </p:nvSpPr>
          <p:spPr>
            <a:xfrm>
              <a:off x="5734589" y="1317577"/>
              <a:ext cx="2388069" cy="7283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altLang="en-US" sz="3200" dirty="0" smtClean="0"/>
                <a:t>实验结论</a:t>
              </a:r>
              <a:endParaRPr lang="zh-CN" altLang="en-US" sz="3200" kern="1200" dirty="0"/>
            </a:p>
          </p:txBody>
        </p:sp>
      </p:grpSp>
      <p:pic>
        <p:nvPicPr>
          <p:cNvPr id="8" name="图片 7"/>
          <p:cNvPicPr/>
          <p:nvPr/>
        </p:nvPicPr>
        <p:blipFill>
          <a:blip r:embed="rId1" cstate="print">
            <a:extLst>
              <a:ext uri="{28A0092B-C50C-407E-A947-70E740481C1C}">
                <a14:useLocalDpi xmlns:a14="http://schemas.microsoft.com/office/drawing/2010/main" val="0"/>
              </a:ext>
            </a:extLst>
          </a:blip>
          <a:stretch>
            <a:fillRect/>
          </a:stretch>
        </p:blipFill>
        <p:spPr>
          <a:xfrm>
            <a:off x="693812" y="1700808"/>
            <a:ext cx="4699093" cy="4393321"/>
          </a:xfrm>
          <a:prstGeom prst="rect">
            <a:avLst/>
          </a:prstGeom>
        </p:spPr>
      </p:pic>
      <p:sp>
        <p:nvSpPr>
          <p:cNvPr id="3" name="文本框 2"/>
          <p:cNvSpPr txBox="1"/>
          <p:nvPr/>
        </p:nvSpPr>
        <p:spPr>
          <a:xfrm>
            <a:off x="6310436" y="1700808"/>
            <a:ext cx="4608512" cy="21698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smtClean="0"/>
              <a:t>设计制作的“可编程声波反射导管”，能够实现：通过管子的定量伸长，定量控制反射波和入射波的相位差。</a:t>
            </a:r>
            <a:endParaRPr lang="en-US" altLang="zh-CN" dirty="0" smtClean="0"/>
          </a:p>
          <a:p>
            <a:pPr marL="285750" indent="-285750">
              <a:lnSpc>
                <a:spcPct val="150000"/>
              </a:lnSpc>
              <a:buFont typeface="Arial" panose="020B0604020202020204" pitchFamily="34" charset="0"/>
              <a:buChar char="•"/>
            </a:pPr>
            <a:r>
              <a:rPr lang="zh-CN" altLang="en-US" dirty="0" smtClean="0"/>
              <a:t>达到预期效果</a:t>
            </a:r>
            <a:endParaRPr lang="en-US" altLang="zh-CN" dirty="0" smtClean="0"/>
          </a:p>
          <a:p>
            <a:pPr marL="285750" indent="-285750">
              <a:lnSpc>
                <a:spcPct val="150000"/>
              </a:lnSpc>
              <a:buFont typeface="Arial" panose="020B0604020202020204" pitchFamily="34" charset="0"/>
              <a:buChar char="•"/>
            </a:pPr>
            <a:r>
              <a:rPr lang="zh-CN" altLang="en-US" dirty="0"/>
              <a:t>实验基本成功</a:t>
            </a:r>
            <a:endParaRPr lang="zh-CN" altLang="en-US" dirty="0"/>
          </a:p>
        </p:txBody>
      </p:sp>
      <p:sp>
        <p:nvSpPr>
          <p:cNvPr id="4" name="文本框 3"/>
          <p:cNvSpPr txBox="1"/>
          <p:nvPr/>
        </p:nvSpPr>
        <p:spPr>
          <a:xfrm>
            <a:off x="6310436" y="4149080"/>
            <a:ext cx="4608512" cy="1338828"/>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zh-CN" altLang="en-US" dirty="0" smtClean="0"/>
              <a:t>但</a:t>
            </a:r>
            <a:r>
              <a:rPr lang="zh-CN" altLang="en-US" dirty="0"/>
              <a:t>实现可编程的控制装置过于复杂，导致无法大量集成，希望在以后的研究中能优化它的结构，实现它的集成化</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07432" y="2372981"/>
            <a:ext cx="4750018" cy="523220"/>
          </a:xfrm>
          <a:prstGeom prst="rect">
            <a:avLst/>
          </a:prstGeom>
          <a:noFill/>
        </p:spPr>
        <p:txBody>
          <a:bodyPr wrap="none" rtlCol="0">
            <a:spAutoFit/>
          </a:bodyPr>
          <a:lstStyle/>
          <a:p>
            <a:r>
              <a:rPr lang="zh-CN" altLang="en-US" sz="2800" b="1" dirty="0" smtClean="0"/>
              <a:t>林巨主任：</a:t>
            </a:r>
            <a:r>
              <a:rPr lang="zh-CN" altLang="en-US" dirty="0" smtClean="0"/>
              <a:t>实践是一种很重要的能力。</a:t>
            </a:r>
            <a:endParaRPr lang="zh-CN" altLang="en-US" dirty="0"/>
          </a:p>
        </p:txBody>
      </p:sp>
      <p:sp>
        <p:nvSpPr>
          <p:cNvPr id="4" name="文本框 3"/>
          <p:cNvSpPr txBox="1"/>
          <p:nvPr/>
        </p:nvSpPr>
        <p:spPr>
          <a:xfrm>
            <a:off x="2507432" y="3021053"/>
            <a:ext cx="2160240" cy="523220"/>
          </a:xfrm>
          <a:prstGeom prst="rect">
            <a:avLst/>
          </a:prstGeom>
          <a:noFill/>
        </p:spPr>
        <p:txBody>
          <a:bodyPr wrap="square" rtlCol="0">
            <a:spAutoFit/>
          </a:bodyPr>
          <a:lstStyle/>
          <a:p>
            <a:r>
              <a:rPr lang="zh-CN" altLang="en-US" sz="2800" b="1" dirty="0" smtClean="0"/>
              <a:t>袁隆平院士：</a:t>
            </a:r>
            <a:endParaRPr lang="zh-CN" altLang="en-US" dirty="0"/>
          </a:p>
        </p:txBody>
      </p:sp>
      <p:sp>
        <p:nvSpPr>
          <p:cNvPr id="5" name="文本框 4"/>
          <p:cNvSpPr txBox="1"/>
          <p:nvPr/>
        </p:nvSpPr>
        <p:spPr>
          <a:xfrm>
            <a:off x="4654252" y="3068960"/>
            <a:ext cx="4477916" cy="1200329"/>
          </a:xfrm>
          <a:prstGeom prst="rect">
            <a:avLst/>
          </a:prstGeom>
          <a:noFill/>
        </p:spPr>
        <p:txBody>
          <a:bodyPr wrap="square" rtlCol="0">
            <a:spAutoFit/>
          </a:bodyPr>
          <a:lstStyle/>
          <a:p>
            <a:pPr>
              <a:lnSpc>
                <a:spcPct val="150000"/>
              </a:lnSpc>
            </a:pPr>
            <a:r>
              <a:rPr lang="zh-CN" altLang="en-US" dirty="0"/>
              <a:t>书本知识很重要，电脑技术很重要；但只有在稻田里，才能种出水稻。</a:t>
            </a:r>
            <a:endParaRPr lang="zh-CN" altLang="en-US" dirty="0"/>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01029" y="620688"/>
            <a:ext cx="5821286" cy="2514601"/>
          </a:xfrm>
        </p:spPr>
        <p:txBody>
          <a:bodyPr/>
          <a:lstStyle/>
          <a:p>
            <a:r>
              <a:rPr lang="zh-CN" altLang="en-US" dirty="0" smtClean="0"/>
              <a:t>可编程声波反射管</a:t>
            </a:r>
            <a:endParaRPr lang="zh-CN" dirty="0"/>
          </a:p>
        </p:txBody>
      </p:sp>
      <p:sp>
        <p:nvSpPr>
          <p:cNvPr id="3" name="副标题 2"/>
          <p:cNvSpPr>
            <a:spLocks noGrp="1"/>
          </p:cNvSpPr>
          <p:nvPr>
            <p:ph type="subTitle" idx="1"/>
          </p:nvPr>
        </p:nvSpPr>
        <p:spPr>
          <a:xfrm>
            <a:off x="669169" y="3356992"/>
            <a:ext cx="5029201" cy="1397000"/>
          </a:xfrm>
        </p:spPr>
        <p:txBody>
          <a:bodyPr>
            <a:normAutofit/>
          </a:bodyPr>
          <a:lstStyle/>
          <a:p>
            <a:pPr marL="342900" indent="-342900">
              <a:buFont typeface="Arial" panose="020B0604020202020204" pitchFamily="34" charset="0"/>
              <a:buChar char="•"/>
            </a:pPr>
            <a:r>
              <a:rPr lang="zh-CN" altLang="en-US" sz="2000" dirty="0"/>
              <a:t>指导</a:t>
            </a:r>
            <a:r>
              <a:rPr lang="zh-CN" altLang="en-US" sz="2000" dirty="0" smtClean="0"/>
              <a:t>老师：郁高坤（副教授 声学方向）</a:t>
            </a:r>
            <a:endParaRPr lang="en-US" altLang="zh-CN" sz="2000" dirty="0" smtClean="0"/>
          </a:p>
          <a:p>
            <a:pPr marL="342900" indent="-342900">
              <a:buFont typeface="Arial" panose="020B0604020202020204" pitchFamily="34" charset="0"/>
              <a:buChar char="•"/>
            </a:pPr>
            <a:endParaRPr lang="en-US" altLang="zh-CN" sz="2000" dirty="0" smtClean="0"/>
          </a:p>
          <a:p>
            <a:pPr marL="342900" indent="-342900">
              <a:buFont typeface="Arial" panose="020B0604020202020204" pitchFamily="34" charset="0"/>
              <a:buChar char="•"/>
            </a:pPr>
            <a:r>
              <a:rPr lang="zh-CN" altLang="en-US" sz="2000" dirty="0" smtClean="0"/>
              <a:t> 牛小宇 武凯</a:t>
            </a:r>
            <a:endParaRPr lang="en-US" altLang="zh-CN" sz="2000"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cstate="print">
            <a:extLst>
              <a:ext uri="{28A0092B-C50C-407E-A947-70E740481C1C}">
                <a14:useLocalDpi xmlns:a14="http://schemas.microsoft.com/office/drawing/2010/main" val="0"/>
              </a:ext>
            </a:extLst>
          </a:blip>
          <a:srcRect l="23750" t="51526" r="64700" b="24045"/>
          <a:stretch>
            <a:fillRect/>
          </a:stretch>
        </p:blipFill>
        <p:spPr>
          <a:xfrm rot="5400000">
            <a:off x="5292425" y="262021"/>
            <a:ext cx="2177292" cy="6333958"/>
          </a:xfrm>
          <a:prstGeom prst="rect">
            <a:avLst/>
          </a:prstGeom>
        </p:spPr>
      </p:pic>
      <p:sp>
        <p:nvSpPr>
          <p:cNvPr id="18" name="线形标注 1 17"/>
          <p:cNvSpPr/>
          <p:nvPr/>
        </p:nvSpPr>
        <p:spPr>
          <a:xfrm>
            <a:off x="6022404" y="836712"/>
            <a:ext cx="2016224" cy="936104"/>
          </a:xfrm>
          <a:prstGeom prst="borderCallout1">
            <a:avLst>
              <a:gd name="adj1" fmla="val 47364"/>
              <a:gd name="adj2" fmla="val 413"/>
              <a:gd name="adj3" fmla="val 210182"/>
              <a:gd name="adj4" fmla="val -22591"/>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双层</a:t>
            </a:r>
            <a:r>
              <a:rPr lang="zh-CN" altLang="en-US" dirty="0" smtClean="0">
                <a:solidFill>
                  <a:schemeClr val="tx1"/>
                </a:solidFill>
              </a:rPr>
              <a:t>管之间的间隙</a:t>
            </a:r>
            <a:endParaRPr lang="en-US" altLang="zh-CN" dirty="0" smtClean="0">
              <a:solidFill>
                <a:schemeClr val="tx1"/>
              </a:solidFill>
            </a:endParaRPr>
          </a:p>
        </p:txBody>
      </p:sp>
      <p:sp>
        <p:nvSpPr>
          <p:cNvPr id="19" name="线形标注 1 18"/>
          <p:cNvSpPr/>
          <p:nvPr/>
        </p:nvSpPr>
        <p:spPr>
          <a:xfrm>
            <a:off x="9334772" y="2204864"/>
            <a:ext cx="1584176" cy="936104"/>
          </a:xfrm>
          <a:prstGeom prst="borderCallout1">
            <a:avLst>
              <a:gd name="adj1" fmla="val 47364"/>
              <a:gd name="adj2" fmla="val 413"/>
              <a:gd name="adj3" fmla="val 137167"/>
              <a:gd name="adj4" fmla="val -948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动力装置</a:t>
            </a:r>
            <a:endParaRPr lang="en-US" altLang="zh-CN" dirty="0" smtClean="0">
              <a:solidFill>
                <a:schemeClr val="tx1"/>
              </a:solidFill>
            </a:endParaRPr>
          </a:p>
        </p:txBody>
      </p:sp>
      <p:sp>
        <p:nvSpPr>
          <p:cNvPr id="20" name="线形标注 1 19"/>
          <p:cNvSpPr/>
          <p:nvPr/>
        </p:nvSpPr>
        <p:spPr>
          <a:xfrm>
            <a:off x="549796" y="1794843"/>
            <a:ext cx="1584176" cy="936104"/>
          </a:xfrm>
          <a:prstGeom prst="borderCallout1">
            <a:avLst>
              <a:gd name="adj1" fmla="val 47364"/>
              <a:gd name="adj2" fmla="val 100113"/>
              <a:gd name="adj3" fmla="val 98686"/>
              <a:gd name="adj4" fmla="val 17622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材料</a:t>
            </a:r>
            <a:r>
              <a:rPr lang="zh-CN" altLang="en-US" dirty="0" smtClean="0">
                <a:solidFill>
                  <a:schemeClr val="tx1"/>
                </a:solidFill>
              </a:rPr>
              <a:t>的选择</a:t>
            </a:r>
            <a:endParaRPr lang="en-US" altLang="zh-CN" dirty="0" smtClean="0">
              <a:solidFill>
                <a:schemeClr val="tx1"/>
              </a:solidFill>
            </a:endParaRPr>
          </a:p>
        </p:txBody>
      </p:sp>
      <p:sp>
        <p:nvSpPr>
          <p:cNvPr id="21" name="线形标注 1 20"/>
          <p:cNvSpPr/>
          <p:nvPr/>
        </p:nvSpPr>
        <p:spPr>
          <a:xfrm>
            <a:off x="2277988" y="5229200"/>
            <a:ext cx="1584176" cy="936104"/>
          </a:xfrm>
          <a:prstGeom prst="borderCallout1">
            <a:avLst>
              <a:gd name="adj1" fmla="val -1970"/>
              <a:gd name="adj2" fmla="val 44724"/>
              <a:gd name="adj3" fmla="val -183504"/>
              <a:gd name="adj4" fmla="val 69529"/>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口径大小</a:t>
            </a:r>
            <a:endParaRPr lang="en-US" altLang="zh-CN" dirty="0" smtClean="0">
              <a:solidFill>
                <a:schemeClr val="tx1"/>
              </a:solidFill>
            </a:endParaRPr>
          </a:p>
        </p:txBody>
      </p:sp>
      <mc:AlternateContent xmlns:mc="http://schemas.openxmlformats.org/markup-compatibility/2006">
        <mc:Choice xmlns:a14="http://schemas.microsoft.com/office/drawing/2010/main" Requires="a14">
          <p:sp>
            <p:nvSpPr>
              <p:cNvPr id="4" name="文本框 3"/>
              <p:cNvSpPr txBox="1"/>
              <p:nvPr/>
            </p:nvSpPr>
            <p:spPr>
              <a:xfrm>
                <a:off x="6086107" y="4683018"/>
                <a:ext cx="2832891" cy="380810"/>
              </a:xfrm>
              <a:prstGeom prst="rect">
                <a:avLst/>
              </a:prstGeom>
              <a:noFill/>
            </p:spPr>
            <p:txBody>
              <a:bodyPr wrap="none" rtlCol="0">
                <a:spAutoFit/>
              </a:bodyPr>
              <a:lstStyle/>
              <a:p>
                <a:r>
                  <a:rPr lang="zh-CN" altLang="en-US" dirty="0" smtClean="0"/>
                  <a:t>入射波</a:t>
                </a:r>
                <a14:m>
                  <m:oMath xmlns:m="http://schemas.openxmlformats.org/officeDocument/2006/math">
                    <m:r>
                      <a:rPr lang="zh-CN" altLang="en-US" i="1" smtClean="0">
                        <a:latin typeface="Cambria Math" panose="02040503050406030204" pitchFamily="18" charset="0"/>
                      </a:rPr>
                      <m:t>：</m:t>
                    </m:r>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p</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𝑎𝑟</m:t>
                        </m:r>
                      </m:sub>
                    </m:s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l-GR" altLang="zh-CN" b="0" i="1" smtClean="0">
                            <a:latin typeface="Cambria Math" panose="02040503050406030204" pitchFamily="18" charset="0"/>
                          </a:rPr>
                          <m:t>𝜔</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m:rPr>
                            <m:sty m:val="p"/>
                          </m:rPr>
                          <a:rPr lang="en-US" altLang="zh-CN" i="1">
                            <a:latin typeface="Cambria Math" panose="02040503050406030204" pitchFamily="18" charset="0"/>
                          </a:rPr>
                          <m:t>x</m:t>
                        </m:r>
                        <m:r>
                          <a:rPr lang="en-US" altLang="zh-CN" b="0" i="1" smtClean="0">
                            <a:latin typeface="Cambria Math" panose="02040503050406030204" pitchFamily="18" charset="0"/>
                          </a:rPr>
                          <m:t>)</m:t>
                        </m:r>
                      </m:sup>
                    </m:sSup>
                  </m:oMath>
                </a14:m>
                <a:endParaRPr lang="zh-CN" altLang="en-US" dirty="0"/>
              </a:p>
            </p:txBody>
          </p:sp>
        </mc:Choice>
        <mc:Fallback>
          <p:sp>
            <p:nvSpPr>
              <p:cNvPr id="4" name="文本框 3"/>
              <p:cNvSpPr txBox="1">
                <a:spLocks noRot="1" noChangeAspect="1" noMove="1" noResize="1" noEditPoints="1" noAdjustHandles="1" noChangeArrowheads="1" noChangeShapeType="1" noTextEdit="1"/>
              </p:cNvSpPr>
              <p:nvPr/>
            </p:nvSpPr>
            <p:spPr>
              <a:xfrm>
                <a:off x="6086107" y="4683018"/>
                <a:ext cx="2832891" cy="380810"/>
              </a:xfrm>
              <a:prstGeom prst="rect">
                <a:avLst/>
              </a:prstGeom>
              <a:blipFill rotWithShape="0">
                <a:blip r:embed="rId2"/>
                <a:stretch>
                  <a:fillRect l="-1720" t="-4762" b="-23810"/>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13" name="文本框 12"/>
              <p:cNvSpPr txBox="1"/>
              <p:nvPr/>
            </p:nvSpPr>
            <p:spPr>
              <a:xfrm>
                <a:off x="6022404" y="5316442"/>
                <a:ext cx="2905860" cy="3808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反射波</m:t>
                          </m:r>
                          <m:r>
                            <a:rPr lang="zh-CN" altLang="en-US" i="1" smtClean="0">
                              <a:latin typeface="Cambria Math" panose="02040503050406030204" pitchFamily="18" charset="0"/>
                            </a:rPr>
                            <m:t>：</m:t>
                          </m:r>
                          <m:r>
                            <m:rPr>
                              <m:sty m:val="p"/>
                            </m:rPr>
                            <a:rPr lang="en-US" altLang="zh-CN" i="1">
                              <a:latin typeface="Cambria Math" panose="02040503050406030204" pitchFamily="18" charset="0"/>
                            </a:rPr>
                            <m:t>p</m:t>
                          </m:r>
                        </m:e>
                        <m:sub>
                          <m:r>
                            <a:rPr lang="en-US" altLang="zh-CN" b="0" i="1" smtClean="0">
                              <a:latin typeface="Cambria Math" panose="02040503050406030204" pitchFamily="18" charset="0"/>
                            </a:rPr>
                            <m:t>𝑟</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𝑎𝑟</m:t>
                          </m:r>
                        </m:sub>
                      </m:s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l-GR" altLang="zh-CN" b="0" i="1" smtClean="0">
                              <a:latin typeface="Cambria Math" panose="02040503050406030204" pitchFamily="18" charset="0"/>
                            </a:rPr>
                            <m:t>𝜔</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𝑘𝑥</m:t>
                          </m:r>
                          <m:r>
                            <a:rPr lang="en-US" altLang="zh-CN" b="0" i="1" smtClean="0">
                              <a:latin typeface="Cambria Math" panose="02040503050406030204" pitchFamily="18" charset="0"/>
                            </a:rPr>
                            <m:t>)</m:t>
                          </m:r>
                        </m:sup>
                      </m:sSup>
                    </m:oMath>
                  </m:oMathPara>
                </a14:m>
                <a:endParaRPr lang="zh-CN" altLang="en-US" dirty="0"/>
              </a:p>
            </p:txBody>
          </p:sp>
        </mc:Choice>
        <mc:Fallback>
          <p:sp>
            <p:nvSpPr>
              <p:cNvPr id="13" name="文本框 12"/>
              <p:cNvSpPr txBox="1">
                <a:spLocks noRot="1" noChangeAspect="1" noMove="1" noResize="1" noEditPoints="1" noAdjustHandles="1" noChangeArrowheads="1" noChangeShapeType="1" noTextEdit="1"/>
              </p:cNvSpPr>
              <p:nvPr/>
            </p:nvSpPr>
            <p:spPr>
              <a:xfrm>
                <a:off x="6022404" y="5316442"/>
                <a:ext cx="2905860" cy="380810"/>
              </a:xfrm>
              <a:prstGeom prst="rect">
                <a:avLst/>
              </a:prstGeom>
              <a:blipFill rotWithShape="0">
                <a:blip r:embed="rId3"/>
                <a:stretch>
                  <a:fillRect b="-11111"/>
                </a:stretch>
              </a:blipFill>
            </p:spPr>
            <p:txBody>
              <a:bodyPr/>
              <a:lstStyle/>
              <a:p>
                <a:r>
                  <a:rPr lang="zh-CN" altLang="en-US">
                    <a:noFill/>
                  </a:rPr>
                  <a:t> </a:t>
                </a:r>
                <a:endParaRPr lang="zh-CN" altLang="en-US">
                  <a:noFill/>
                </a:endParaRPr>
              </a:p>
            </p:txBody>
          </p:sp>
        </mc:Fallback>
      </mc:AlternateContent>
      <p:sp>
        <p:nvSpPr>
          <p:cNvPr id="5" name="文本框 4"/>
          <p:cNvSpPr txBox="1"/>
          <p:nvPr/>
        </p:nvSpPr>
        <p:spPr>
          <a:xfrm>
            <a:off x="6116853" y="5949866"/>
            <a:ext cx="1422184" cy="369332"/>
          </a:xfrm>
          <a:prstGeom prst="rect">
            <a:avLst/>
          </a:prstGeom>
          <a:noFill/>
        </p:spPr>
        <p:txBody>
          <a:bodyPr wrap="none" rtlCol="0">
            <a:spAutoFit/>
          </a:bodyPr>
          <a:lstStyle/>
          <a:p>
            <a:r>
              <a:rPr lang="zh-CN" altLang="en-US" dirty="0" smtClean="0"/>
              <a:t>相位差</a:t>
            </a:r>
            <a:r>
              <a:rPr lang="en-US" altLang="zh-CN" dirty="0" smtClean="0"/>
              <a:t>=2kx</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1269876" y="836712"/>
            <a:ext cx="3960440" cy="562744"/>
          </a:xfrm>
        </p:spPr>
        <p:txBody>
          <a:bodyPr/>
          <a:lstStyle/>
          <a:p>
            <a:r>
              <a:rPr lang="zh-CN" altLang="en-US" dirty="0" smtClean="0">
                <a:solidFill>
                  <a:srgbClr val="0070C0"/>
                </a:solidFill>
              </a:rPr>
              <a:t>可编程声波反射管</a:t>
            </a:r>
            <a:endParaRPr lang="zh-CN" dirty="0">
              <a:solidFill>
                <a:srgbClr val="0070C0"/>
              </a:solidFill>
            </a:endParaRPr>
          </a:p>
        </p:txBody>
      </p:sp>
      <p:graphicFrame>
        <p:nvGraphicFramePr>
          <p:cNvPr id="10" name="图示 9"/>
          <p:cNvGraphicFramePr/>
          <p:nvPr/>
        </p:nvGraphicFramePr>
        <p:xfrm>
          <a:off x="1269876" y="1844824"/>
          <a:ext cx="9001000" cy="32403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图示 19"/>
          <p:cNvGraphicFramePr/>
          <p:nvPr/>
        </p:nvGraphicFramePr>
        <p:xfrm>
          <a:off x="549796" y="1108942"/>
          <a:ext cx="11305256" cy="511256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标题 12"/>
          <p:cNvSpPr txBox="1"/>
          <p:nvPr/>
        </p:nvSpPr>
        <p:spPr>
          <a:xfrm>
            <a:off x="693812" y="541462"/>
            <a:ext cx="3960440" cy="562744"/>
          </a:xfrm>
          <a:prstGeom prst="rect">
            <a:avLst/>
          </a:prstGeom>
        </p:spPr>
        <p:txBody>
          <a:bodyPr/>
          <a:lstStyle>
            <a:lvl1pPr algn="l" defTabSz="914400" rtl="0" eaLnBrk="1" latinLnBrk="0" hangingPunct="1">
              <a:lnSpc>
                <a:spcPct val="80000"/>
              </a:lnSpc>
              <a:spcBef>
                <a:spcPct val="0"/>
              </a:spcBef>
              <a:buNone/>
              <a:defRPr lang="zh-CN" sz="3600" b="1" kern="1200">
                <a:solidFill>
                  <a:schemeClr val="accent1"/>
                </a:solidFill>
                <a:latin typeface="微软雅黑" panose="020B0503020204020204" pitchFamily="34" charset="-122"/>
                <a:ea typeface="微软雅黑" panose="020B0503020204020204" pitchFamily="34" charset="-122"/>
                <a:cs typeface="+mj-cs"/>
              </a:defRPr>
            </a:lvl1pPr>
          </a:lstStyle>
          <a:p>
            <a:r>
              <a:rPr lang="zh-CN" altLang="en-US" smtClean="0">
                <a:solidFill>
                  <a:srgbClr val="0070C0"/>
                </a:solidFill>
              </a:rPr>
              <a:t>可编程声波反射管</a:t>
            </a:r>
            <a:endParaRPr lang="zh-CN" altLang="en-US" dirty="0">
              <a:solidFill>
                <a:srgbClr val="0070C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图示 19"/>
          <p:cNvGraphicFramePr/>
          <p:nvPr/>
        </p:nvGraphicFramePr>
        <p:xfrm>
          <a:off x="966809" y="1052736"/>
          <a:ext cx="5184576" cy="475252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6190" y="109972"/>
            <a:ext cx="3095671" cy="1656184"/>
          </a:xfrm>
          <a:prstGeom prst="rect">
            <a:avLst/>
          </a:prstGeom>
        </p:spPr>
      </p:pic>
      <p:graphicFrame>
        <p:nvGraphicFramePr>
          <p:cNvPr id="7" name="图示 6"/>
          <p:cNvGraphicFramePr/>
          <p:nvPr/>
        </p:nvGraphicFramePr>
        <p:xfrm>
          <a:off x="6043707" y="692696"/>
          <a:ext cx="6120680" cy="51125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3" name="曲线连接符 2"/>
          <p:cNvCxnSpPr/>
          <p:nvPr/>
        </p:nvCxnSpPr>
        <p:spPr>
          <a:xfrm flipV="1">
            <a:off x="4294212" y="1766156"/>
            <a:ext cx="576064" cy="510716"/>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4294212" y="3140968"/>
            <a:ext cx="2520280" cy="1080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18548" y="2060848"/>
            <a:ext cx="4356484" cy="2330719"/>
          </a:xfrm>
          <a:prstGeom prst="rect">
            <a:avLst/>
          </a:prstGeom>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088" y="1533607"/>
            <a:ext cx="5891188" cy="3385199"/>
          </a:xfrm>
          <a:prstGeom prst="rect">
            <a:avLst/>
          </a:prstGeom>
        </p:spPr>
      </p:pic>
      <p:sp>
        <p:nvSpPr>
          <p:cNvPr id="12" name="TextBox 11"/>
          <p:cNvSpPr txBox="1"/>
          <p:nvPr/>
        </p:nvSpPr>
        <p:spPr>
          <a:xfrm>
            <a:off x="888292" y="4918806"/>
            <a:ext cx="5004556" cy="1338828"/>
          </a:xfrm>
          <a:prstGeom prst="rect">
            <a:avLst/>
          </a:prstGeom>
          <a:noFill/>
        </p:spPr>
        <p:txBody>
          <a:bodyPr wrap="square" rtlCol="0">
            <a:spAutoFit/>
          </a:bodyPr>
          <a:lstStyle/>
          <a:p>
            <a:pPr>
              <a:lnSpc>
                <a:spcPct val="150000"/>
              </a:lnSpc>
            </a:pPr>
            <a:r>
              <a:rPr lang="zh-CN" altLang="en-US" dirty="0"/>
              <a:t>优点：</a:t>
            </a:r>
            <a:r>
              <a:rPr lang="zh-CN" altLang="en-US" dirty="0" smtClean="0"/>
              <a:t>①气密性好</a:t>
            </a:r>
            <a:endParaRPr lang="en-US" altLang="zh-CN" dirty="0" smtClean="0"/>
          </a:p>
          <a:p>
            <a:pPr>
              <a:lnSpc>
                <a:spcPct val="150000"/>
              </a:lnSpc>
            </a:pPr>
            <a:r>
              <a:rPr lang="en-US" altLang="zh-CN" dirty="0"/>
              <a:t>            </a:t>
            </a:r>
            <a:r>
              <a:rPr lang="en-US" altLang="zh-CN" dirty="0" smtClean="0"/>
              <a:t>②</a:t>
            </a:r>
            <a:r>
              <a:rPr lang="zh-CN" altLang="en-US" dirty="0" smtClean="0"/>
              <a:t>解决了装置材料选取问题</a:t>
            </a:r>
            <a:endParaRPr lang="en-US" altLang="zh-CN" dirty="0" smtClean="0"/>
          </a:p>
          <a:p>
            <a:pPr>
              <a:lnSpc>
                <a:spcPct val="150000"/>
              </a:lnSpc>
            </a:pPr>
            <a:r>
              <a:rPr lang="en-US" altLang="zh-CN" dirty="0"/>
              <a:t>            ③</a:t>
            </a:r>
            <a:r>
              <a:rPr lang="zh-CN" altLang="en-US" dirty="0" smtClean="0"/>
              <a:t>解决了两个管子之间的连接及摩擦问题</a:t>
            </a:r>
            <a:endParaRPr lang="zh-CN" altLang="en-US" dirty="0"/>
          </a:p>
        </p:txBody>
      </p:sp>
      <p:sp>
        <p:nvSpPr>
          <p:cNvPr id="3" name="文本框 2"/>
          <p:cNvSpPr txBox="1"/>
          <p:nvPr/>
        </p:nvSpPr>
        <p:spPr>
          <a:xfrm>
            <a:off x="811088" y="692696"/>
            <a:ext cx="2293256" cy="461665"/>
          </a:xfrm>
          <a:prstGeom prst="rect">
            <a:avLst/>
          </a:prstGeom>
          <a:noFill/>
        </p:spPr>
        <p:txBody>
          <a:bodyPr wrap="none" rtlCol="0">
            <a:spAutoFit/>
          </a:bodyPr>
          <a:lstStyle/>
          <a:p>
            <a:r>
              <a:rPr lang="en-US" altLang="zh-CN" sz="2400" dirty="0" smtClean="0"/>
              <a:t>1</a:t>
            </a:r>
            <a:r>
              <a:rPr lang="zh-CN" altLang="en-US" sz="2400" dirty="0" smtClean="0"/>
              <a:t>声波反射导管</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p:cNvGraphicFramePr/>
          <p:nvPr/>
        </p:nvGraphicFramePr>
        <p:xfrm>
          <a:off x="2349996" y="1340768"/>
          <a:ext cx="7272808" cy="439248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文本框 7"/>
          <p:cNvSpPr txBox="1"/>
          <p:nvPr/>
        </p:nvSpPr>
        <p:spPr>
          <a:xfrm>
            <a:off x="811088" y="692696"/>
            <a:ext cx="1670650" cy="461665"/>
          </a:xfrm>
          <a:prstGeom prst="rect">
            <a:avLst/>
          </a:prstGeom>
          <a:noFill/>
        </p:spPr>
        <p:txBody>
          <a:bodyPr wrap="none" rtlCol="0">
            <a:spAutoFit/>
          </a:bodyPr>
          <a:lstStyle/>
          <a:p>
            <a:r>
              <a:rPr lang="en-US" altLang="zh-CN" sz="2400" dirty="0" smtClean="0"/>
              <a:t>2.</a:t>
            </a:r>
            <a:r>
              <a:rPr lang="zh-CN" altLang="en-US" sz="2400" dirty="0"/>
              <a:t>动力部分</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41884" y="1772816"/>
            <a:ext cx="1039649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企业对比演示文稿（宽屏）</Template>
  <TotalTime>0</TotalTime>
  <Words>733</Words>
  <Application>WPS 演示</Application>
  <PresentationFormat>自定义</PresentationFormat>
  <Paragraphs>109</Paragraphs>
  <Slides>28</Slides>
  <Notes>0</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6</vt:i4>
      </vt:variant>
      <vt:variant>
        <vt:lpstr>幻灯片标题</vt:lpstr>
      </vt:variant>
      <vt:variant>
        <vt:i4>28</vt:i4>
      </vt:variant>
    </vt:vector>
  </HeadingPairs>
  <TitlesOfParts>
    <vt:vector size="41" baseType="lpstr">
      <vt:lpstr>Arial</vt:lpstr>
      <vt:lpstr>宋体</vt:lpstr>
      <vt:lpstr>Wingdings</vt:lpstr>
      <vt:lpstr>微软雅黑</vt:lpstr>
      <vt:lpstr>Calibri</vt:lpstr>
      <vt:lpstr>Franklin Gothic Medium</vt:lpstr>
      <vt:lpstr>Business Contrast 16x9</vt:lpstr>
      <vt:lpstr>Equation.3</vt:lpstr>
      <vt:lpstr>Equation.3</vt:lpstr>
      <vt:lpstr>Equation.3</vt:lpstr>
      <vt:lpstr>Equation.3</vt:lpstr>
      <vt:lpstr>Equation.3</vt:lpstr>
      <vt:lpstr>Equation.3</vt:lpstr>
      <vt:lpstr>可编程声波反射管</vt:lpstr>
      <vt:lpstr>可编程声波反射管</vt:lpstr>
      <vt:lpstr>PowerPoint 演示文稿</vt:lpstr>
      <vt:lpstr>可编程声波反射管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可编程声波反射管</vt:lpstr>
      <vt:lpstr>可编程声波反射管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可编程声波反射管</vt:lpstr>
      <vt:lpstr>PowerPoint 演示文稿</vt:lpstr>
      <vt:lpstr>PowerPoint 演示文稿</vt:lpstr>
      <vt:lpstr>可编程声波反射管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lenovo</cp:lastModifiedBy>
  <cp:revision>3</cp:revision>
  <dcterms:created xsi:type="dcterms:W3CDTF">2016-10-25T10:30:00Z</dcterms:created>
  <dcterms:modified xsi:type="dcterms:W3CDTF">2017-01-06T15:02:53Z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y fmtid="{D5CDD505-2E9C-101B-9397-08002B2CF9AE}" pid="3" name="KSOProductBuildVer">
    <vt:lpwstr>2052-10.1.0.6135</vt:lpwstr>
  </property>
</Properties>
</file>